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charts/chart2.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531" r:id="rId2"/>
    <p:sldId id="533" r:id="rId3"/>
    <p:sldId id="532" r:id="rId4"/>
    <p:sldId id="535" r:id="rId5"/>
    <p:sldId id="536" r:id="rId6"/>
    <p:sldId id="537" r:id="rId7"/>
    <p:sldId id="543" r:id="rId8"/>
    <p:sldId id="538" r:id="rId9"/>
    <p:sldId id="539" r:id="rId10"/>
    <p:sldId id="540" r:id="rId11"/>
    <p:sldId id="544" r:id="rId12"/>
    <p:sldId id="541" r:id="rId13"/>
    <p:sldId id="391" r:id="rId14"/>
    <p:sldId id="542" r:id="rId15"/>
    <p:sldId id="393" r:id="rId16"/>
    <p:sldId id="547" r:id="rId17"/>
    <p:sldId id="546" r:id="rId18"/>
    <p:sldId id="545" r:id="rId19"/>
    <p:sldId id="452" r:id="rId20"/>
    <p:sldId id="530" r:id="rId21"/>
    <p:sldId id="502" r:id="rId22"/>
    <p:sldId id="402" r:id="rId23"/>
    <p:sldId id="399" r:id="rId24"/>
    <p:sldId id="439" r:id="rId25"/>
    <p:sldId id="438" r:id="rId26"/>
  </p:sldIdLst>
  <p:sldSz cx="12192000" cy="6858000"/>
  <p:notesSz cx="6735763" cy="98663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guide id="3" orient="horz" pos="3702">
          <p15:clr>
            <a:srgbClr val="A4A3A4"/>
          </p15:clr>
        </p15:guide>
        <p15:guide id="4" orient="horz" pos="89">
          <p15:clr>
            <a:srgbClr val="A4A3A4"/>
          </p15:clr>
        </p15:guide>
        <p15:guide id="5" orient="horz" pos="739">
          <p15:clr>
            <a:srgbClr val="A4A3A4"/>
          </p15:clr>
        </p15:guide>
        <p15:guide id="6" orient="horz" pos="557">
          <p15:clr>
            <a:srgbClr val="A4A3A4"/>
          </p15:clr>
        </p15:guide>
        <p15:guide id="7" pos="7395">
          <p15:clr>
            <a:srgbClr val="A4A3A4"/>
          </p15:clr>
        </p15:guide>
        <p15:guide id="8" pos="219">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8284"/>
    <a:srgbClr val="BDD67F"/>
    <a:srgbClr val="00875B"/>
    <a:srgbClr val="7AB340"/>
    <a:srgbClr val="0065B0"/>
    <a:srgbClr val="71CBF4"/>
    <a:srgbClr val="9D79B4"/>
    <a:srgbClr val="584495"/>
    <a:srgbClr val="004E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35" autoAdjust="0"/>
    <p:restoredTop sz="96510" autoAdjust="0"/>
  </p:normalViewPr>
  <p:slideViewPr>
    <p:cSldViewPr snapToObjects="1">
      <p:cViewPr>
        <p:scale>
          <a:sx n="80" d="100"/>
          <a:sy n="80" d="100"/>
        </p:scale>
        <p:origin x="-701" y="-149"/>
      </p:cViewPr>
      <p:guideLst>
        <p:guide orient="horz" pos="2160"/>
        <p:guide orient="horz" pos="3702"/>
        <p:guide orient="horz" pos="89"/>
        <p:guide orient="horz" pos="739"/>
        <p:guide orient="horz" pos="557"/>
        <p:guide pos="3840"/>
        <p:guide pos="7395"/>
        <p:guide pos="219"/>
      </p:guideLst>
    </p:cSldViewPr>
  </p:slideViewPr>
  <p:notesTextViewPr>
    <p:cViewPr>
      <p:scale>
        <a:sx n="1" d="1"/>
        <a:sy n="1" d="1"/>
      </p:scale>
      <p:origin x="0" y="0"/>
    </p:cViewPr>
  </p:notesTextViewPr>
  <p:sorterViewPr>
    <p:cViewPr>
      <p:scale>
        <a:sx n="100" d="100"/>
        <a:sy n="100" d="100"/>
      </p:scale>
      <p:origin x="0" y="0"/>
    </p:cViewPr>
  </p:sorterViewPr>
  <p:notesViewPr>
    <p:cSldViewPr snapToObjects="1">
      <p:cViewPr varScale="1">
        <p:scale>
          <a:sx n="125" d="100"/>
          <a:sy n="125" d="100"/>
        </p:scale>
        <p:origin x="2520" y="90"/>
      </p:cViewPr>
      <p:guideLst/>
    </p:cSldViewPr>
  </p:notes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sma\Desktop\Evolution_Print_Digital_Le_Temps.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COmplet!$A$4</c:f>
              <c:strCache>
                <c:ptCount val="1"/>
                <c:pt idx="0">
                  <c:v>UUpM</c:v>
                </c:pt>
              </c:strCache>
            </c:strRef>
          </c:tx>
          <c:dLbls>
            <c:dLblPos val="t"/>
            <c:showLegendKey val="0"/>
            <c:showVal val="1"/>
            <c:showCatName val="0"/>
            <c:showSerName val="0"/>
            <c:showPercent val="0"/>
            <c:showBubbleSize val="0"/>
            <c:showLeaderLines val="0"/>
          </c:dLbls>
          <c:cat>
            <c:strRef>
              <c:f>COmplet!$B$3:$J$3</c:f>
              <c:strCache>
                <c:ptCount val="9"/>
                <c:pt idx="0">
                  <c:v>2012-1</c:v>
                </c:pt>
                <c:pt idx="1">
                  <c:v>2012-2</c:v>
                </c:pt>
                <c:pt idx="2">
                  <c:v>2013-1</c:v>
                </c:pt>
                <c:pt idx="3">
                  <c:v>2013-2</c:v>
                </c:pt>
                <c:pt idx="4">
                  <c:v>2014-1</c:v>
                </c:pt>
                <c:pt idx="5">
                  <c:v>2014-2</c:v>
                </c:pt>
                <c:pt idx="6">
                  <c:v>2015-1</c:v>
                </c:pt>
                <c:pt idx="7">
                  <c:v>2015-2</c:v>
                </c:pt>
                <c:pt idx="8">
                  <c:v>2016-1</c:v>
                </c:pt>
              </c:strCache>
            </c:strRef>
          </c:cat>
          <c:val>
            <c:numRef>
              <c:f>COmplet!$B$4:$J$4</c:f>
              <c:numCache>
                <c:formatCode>#,##0</c:formatCode>
                <c:ptCount val="9"/>
                <c:pt idx="0">
                  <c:v>126000</c:v>
                </c:pt>
                <c:pt idx="1">
                  <c:v>135000</c:v>
                </c:pt>
                <c:pt idx="2">
                  <c:v>178000</c:v>
                </c:pt>
                <c:pt idx="3">
                  <c:v>159000</c:v>
                </c:pt>
                <c:pt idx="4">
                  <c:v>154000</c:v>
                </c:pt>
                <c:pt idx="5">
                  <c:v>152000</c:v>
                </c:pt>
                <c:pt idx="6">
                  <c:v>173000</c:v>
                </c:pt>
                <c:pt idx="7">
                  <c:v>265000</c:v>
                </c:pt>
                <c:pt idx="8">
                  <c:v>398000</c:v>
                </c:pt>
              </c:numCache>
            </c:numRef>
          </c:val>
          <c:smooth val="0"/>
        </c:ser>
        <c:ser>
          <c:idx val="1"/>
          <c:order val="1"/>
          <c:tx>
            <c:strRef>
              <c:f>COmplet!$A$5</c:f>
              <c:strCache>
                <c:ptCount val="1"/>
                <c:pt idx="0">
                  <c:v>UUpW</c:v>
                </c:pt>
              </c:strCache>
            </c:strRef>
          </c:tx>
          <c:dLbls>
            <c:dLblPos val="b"/>
            <c:showLegendKey val="0"/>
            <c:showVal val="1"/>
            <c:showCatName val="0"/>
            <c:showSerName val="0"/>
            <c:showPercent val="0"/>
            <c:showBubbleSize val="0"/>
            <c:showLeaderLines val="0"/>
          </c:dLbls>
          <c:cat>
            <c:strRef>
              <c:f>COmplet!$B$3:$J$3</c:f>
              <c:strCache>
                <c:ptCount val="9"/>
                <c:pt idx="0">
                  <c:v>2012-1</c:v>
                </c:pt>
                <c:pt idx="1">
                  <c:v>2012-2</c:v>
                </c:pt>
                <c:pt idx="2">
                  <c:v>2013-1</c:v>
                </c:pt>
                <c:pt idx="3">
                  <c:v>2013-2</c:v>
                </c:pt>
                <c:pt idx="4">
                  <c:v>2014-1</c:v>
                </c:pt>
                <c:pt idx="5">
                  <c:v>2014-2</c:v>
                </c:pt>
                <c:pt idx="6">
                  <c:v>2015-1</c:v>
                </c:pt>
                <c:pt idx="7">
                  <c:v>2015-2</c:v>
                </c:pt>
                <c:pt idx="8">
                  <c:v>2016-1</c:v>
                </c:pt>
              </c:strCache>
            </c:strRef>
          </c:cat>
          <c:val>
            <c:numRef>
              <c:f>COmplet!$B$5:$J$5</c:f>
              <c:numCache>
                <c:formatCode>#,##0</c:formatCode>
                <c:ptCount val="9"/>
                <c:pt idx="0">
                  <c:v>55000</c:v>
                </c:pt>
                <c:pt idx="1">
                  <c:v>56000</c:v>
                </c:pt>
                <c:pt idx="2">
                  <c:v>73000</c:v>
                </c:pt>
                <c:pt idx="3">
                  <c:v>68000</c:v>
                </c:pt>
                <c:pt idx="4">
                  <c:v>62000</c:v>
                </c:pt>
                <c:pt idx="5">
                  <c:v>60000</c:v>
                </c:pt>
                <c:pt idx="6">
                  <c:v>58000</c:v>
                </c:pt>
                <c:pt idx="7">
                  <c:v>95000</c:v>
                </c:pt>
                <c:pt idx="8">
                  <c:v>147000</c:v>
                </c:pt>
              </c:numCache>
            </c:numRef>
          </c:val>
          <c:smooth val="0"/>
        </c:ser>
        <c:ser>
          <c:idx val="2"/>
          <c:order val="2"/>
          <c:tx>
            <c:strRef>
              <c:f>COmplet!$A$6</c:f>
              <c:strCache>
                <c:ptCount val="1"/>
                <c:pt idx="0">
                  <c:v>UUpD</c:v>
                </c:pt>
              </c:strCache>
            </c:strRef>
          </c:tx>
          <c:dLbls>
            <c:dLblPos val="r"/>
            <c:showLegendKey val="0"/>
            <c:showVal val="1"/>
            <c:showCatName val="0"/>
            <c:showSerName val="0"/>
            <c:showPercent val="0"/>
            <c:showBubbleSize val="0"/>
            <c:showLeaderLines val="0"/>
          </c:dLbls>
          <c:cat>
            <c:strRef>
              <c:f>COmplet!$B$3:$J$3</c:f>
              <c:strCache>
                <c:ptCount val="9"/>
                <c:pt idx="0">
                  <c:v>2012-1</c:v>
                </c:pt>
                <c:pt idx="1">
                  <c:v>2012-2</c:v>
                </c:pt>
                <c:pt idx="2">
                  <c:v>2013-1</c:v>
                </c:pt>
                <c:pt idx="3">
                  <c:v>2013-2</c:v>
                </c:pt>
                <c:pt idx="4">
                  <c:v>2014-1</c:v>
                </c:pt>
                <c:pt idx="5">
                  <c:v>2014-2</c:v>
                </c:pt>
                <c:pt idx="6">
                  <c:v>2015-1</c:v>
                </c:pt>
                <c:pt idx="7">
                  <c:v>2015-2</c:v>
                </c:pt>
                <c:pt idx="8">
                  <c:v>2016-1</c:v>
                </c:pt>
              </c:strCache>
            </c:strRef>
          </c:cat>
          <c:val>
            <c:numRef>
              <c:f>COmplet!$B$6:$J$6</c:f>
              <c:numCache>
                <c:formatCode>#,##0</c:formatCode>
                <c:ptCount val="9"/>
                <c:pt idx="0">
                  <c:v>17000</c:v>
                </c:pt>
                <c:pt idx="1">
                  <c:v>16000</c:v>
                </c:pt>
                <c:pt idx="2">
                  <c:v>21000</c:v>
                </c:pt>
                <c:pt idx="3">
                  <c:v>21000</c:v>
                </c:pt>
                <c:pt idx="4">
                  <c:v>18000</c:v>
                </c:pt>
                <c:pt idx="5">
                  <c:v>15000</c:v>
                </c:pt>
                <c:pt idx="6">
                  <c:v>14000</c:v>
                </c:pt>
                <c:pt idx="7">
                  <c:v>22000</c:v>
                </c:pt>
                <c:pt idx="8">
                  <c:v>35000</c:v>
                </c:pt>
              </c:numCache>
            </c:numRef>
          </c:val>
          <c:smooth val="0"/>
        </c:ser>
        <c:ser>
          <c:idx val="3"/>
          <c:order val="3"/>
          <c:tx>
            <c:strRef>
              <c:f>COmplet!$A$7</c:f>
              <c:strCache>
                <c:ptCount val="1"/>
                <c:pt idx="0">
                  <c:v>cRR</c:v>
                </c:pt>
              </c:strCache>
            </c:strRef>
          </c:tx>
          <c:dLbls>
            <c:dLbl>
              <c:idx val="7"/>
              <c:layout/>
              <c:dLblPos val="t"/>
              <c:showLegendKey val="0"/>
              <c:showVal val="1"/>
              <c:showCatName val="0"/>
              <c:showSerName val="0"/>
              <c:showPercent val="0"/>
              <c:showBubbleSize val="0"/>
            </c:dLbl>
            <c:spPr>
              <a:ln>
                <a:solidFill>
                  <a:schemeClr val="accent4"/>
                </a:solidFill>
              </a:ln>
            </c:spPr>
            <c:dLblPos val="b"/>
            <c:showLegendKey val="0"/>
            <c:showVal val="1"/>
            <c:showCatName val="0"/>
            <c:showSerName val="0"/>
            <c:showPercent val="0"/>
            <c:showBubbleSize val="0"/>
            <c:showLeaderLines val="0"/>
          </c:dLbls>
          <c:cat>
            <c:strRef>
              <c:f>COmplet!$B$3:$J$3</c:f>
              <c:strCache>
                <c:ptCount val="9"/>
                <c:pt idx="0">
                  <c:v>2012-1</c:v>
                </c:pt>
                <c:pt idx="1">
                  <c:v>2012-2</c:v>
                </c:pt>
                <c:pt idx="2">
                  <c:v>2013-1</c:v>
                </c:pt>
                <c:pt idx="3">
                  <c:v>2013-2</c:v>
                </c:pt>
                <c:pt idx="4">
                  <c:v>2014-1</c:v>
                </c:pt>
                <c:pt idx="5">
                  <c:v>2014-2</c:v>
                </c:pt>
                <c:pt idx="6">
                  <c:v>2015-1</c:v>
                </c:pt>
                <c:pt idx="7">
                  <c:v>2015-2</c:v>
                </c:pt>
                <c:pt idx="8">
                  <c:v>2016-1</c:v>
                </c:pt>
              </c:strCache>
            </c:strRef>
          </c:cat>
          <c:val>
            <c:numRef>
              <c:f>COmplet!$B$7:$J$7</c:f>
              <c:numCache>
                <c:formatCode>#,##0\ </c:formatCode>
                <c:ptCount val="9"/>
                <c:pt idx="0">
                  <c:v>130000</c:v>
                </c:pt>
                <c:pt idx="1">
                  <c:v>127000</c:v>
                </c:pt>
                <c:pt idx="3" formatCode="#,##0">
                  <c:v>115000</c:v>
                </c:pt>
                <c:pt idx="4" formatCode="#,##0">
                  <c:v>109000</c:v>
                </c:pt>
                <c:pt idx="5" formatCode="#,##0">
                  <c:v>99000</c:v>
                </c:pt>
                <c:pt idx="6" formatCode="#,##0">
                  <c:v>95000</c:v>
                </c:pt>
                <c:pt idx="7" formatCode="#,##0">
                  <c:v>102000</c:v>
                </c:pt>
                <c:pt idx="8" formatCode="#,##0">
                  <c:v>103000</c:v>
                </c:pt>
              </c:numCache>
            </c:numRef>
          </c:val>
          <c:smooth val="0"/>
        </c:ser>
        <c:dLbls>
          <c:showLegendKey val="0"/>
          <c:showVal val="0"/>
          <c:showCatName val="0"/>
          <c:showSerName val="0"/>
          <c:showPercent val="0"/>
          <c:showBubbleSize val="0"/>
        </c:dLbls>
        <c:marker val="1"/>
        <c:smooth val="0"/>
        <c:axId val="53824128"/>
        <c:axId val="53842304"/>
      </c:lineChart>
      <c:catAx>
        <c:axId val="53824128"/>
        <c:scaling>
          <c:orientation val="minMax"/>
        </c:scaling>
        <c:delete val="0"/>
        <c:axPos val="b"/>
        <c:majorTickMark val="out"/>
        <c:minorTickMark val="none"/>
        <c:tickLblPos val="nextTo"/>
        <c:crossAx val="53842304"/>
        <c:crosses val="autoZero"/>
        <c:auto val="1"/>
        <c:lblAlgn val="ctr"/>
        <c:lblOffset val="100"/>
        <c:noMultiLvlLbl val="0"/>
      </c:catAx>
      <c:valAx>
        <c:axId val="53842304"/>
        <c:scaling>
          <c:orientation val="minMax"/>
        </c:scaling>
        <c:delete val="0"/>
        <c:axPos val="l"/>
        <c:numFmt formatCode="#,##0" sourceLinked="1"/>
        <c:majorTickMark val="out"/>
        <c:minorTickMark val="none"/>
        <c:tickLblPos val="nextTo"/>
        <c:crossAx val="53824128"/>
        <c:crosses val="autoZero"/>
        <c:crossBetween val="between"/>
      </c:valAx>
    </c:plotArea>
    <c:legend>
      <c:legendPos val="r"/>
      <c:layout/>
      <c:overlay val="0"/>
    </c:legend>
    <c:plotVisOnly val="1"/>
    <c:dispBlanksAs val="gap"/>
    <c:showDLblsOverMax val="0"/>
  </c:chart>
  <c:spPr>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087217027559054"/>
          <c:y val="0.16500958630600479"/>
          <c:w val="0.4012164124015748"/>
          <c:h val="0.60182458158067287"/>
        </c:manualLayout>
      </c:layout>
      <c:pieChart>
        <c:varyColors val="1"/>
        <c:ser>
          <c:idx val="0"/>
          <c:order val="0"/>
          <c:tx>
            <c:strRef>
              <c:f>Feuil1!$B$1</c:f>
              <c:strCache>
                <c:ptCount val="1"/>
                <c:pt idx="0">
                  <c:v>Colonne1</c:v>
                </c:pt>
              </c:strCache>
            </c:strRef>
          </c:tx>
          <c:dLbls>
            <c:dLbl>
              <c:idx val="0"/>
              <c:layout>
                <c:manualLayout>
                  <c:x val="-0.1399657972440945"/>
                  <c:y val="2.6547119429926216E-3"/>
                </c:manualLayout>
              </c:layout>
              <c:showLegendKey val="0"/>
              <c:showVal val="1"/>
              <c:showCatName val="0"/>
              <c:showSerName val="0"/>
              <c:showPercent val="0"/>
              <c:showBubbleSize val="0"/>
            </c:dLbl>
            <c:dLbl>
              <c:idx val="1"/>
              <c:layout>
                <c:manualLayout>
                  <c:x val="9.1086860236220479E-2"/>
                  <c:y val="-0.11803235002261626"/>
                </c:manualLayout>
              </c:layout>
              <c:showLegendKey val="0"/>
              <c:showVal val="1"/>
              <c:showCatName val="0"/>
              <c:showSerName val="0"/>
              <c:showPercent val="0"/>
              <c:showBubbleSize val="0"/>
            </c:dLbl>
            <c:dLbl>
              <c:idx val="2"/>
              <c:layout>
                <c:manualLayout>
                  <c:x val="5.7190575787401575E-2"/>
                  <c:y val="9.8190385199902488E-2"/>
                </c:manualLayout>
              </c:layout>
              <c:showLegendKey val="0"/>
              <c:showVal val="1"/>
              <c:showCatName val="0"/>
              <c:showSerName val="0"/>
              <c:showPercent val="0"/>
              <c:showBubbleSize val="0"/>
            </c:dLbl>
            <c:spPr>
              <a:noFill/>
            </c:spPr>
            <c:txPr>
              <a:bodyPr/>
              <a:lstStyle/>
              <a:p>
                <a:pPr>
                  <a:defRPr b="1">
                    <a:solidFill>
                      <a:schemeClr val="bg1"/>
                    </a:solidFill>
                  </a:defRPr>
                </a:pPr>
                <a:endParaRPr lang="en-US"/>
              </a:p>
            </c:txPr>
            <c:showLegendKey val="0"/>
            <c:showVal val="1"/>
            <c:showCatName val="0"/>
            <c:showSerName val="0"/>
            <c:showPercent val="0"/>
            <c:showBubbleSize val="0"/>
            <c:showLeaderLines val="1"/>
          </c:dLbls>
          <c:cat>
            <c:strRef>
              <c:f>Feuil1!$A$2:$A$4</c:f>
              <c:strCache>
                <c:ptCount val="3"/>
                <c:pt idx="0">
                  <c:v>Mobile</c:v>
                </c:pt>
                <c:pt idx="1">
                  <c:v>Desktop</c:v>
                </c:pt>
                <c:pt idx="2">
                  <c:v>Tablette</c:v>
                </c:pt>
              </c:strCache>
            </c:strRef>
          </c:cat>
          <c:val>
            <c:numRef>
              <c:f>Feuil1!$B$2:$B$4</c:f>
              <c:numCache>
                <c:formatCode>0%</c:formatCode>
                <c:ptCount val="3"/>
                <c:pt idx="0">
                  <c:v>0.51</c:v>
                </c:pt>
                <c:pt idx="1">
                  <c:v>0.4</c:v>
                </c:pt>
                <c:pt idx="2">
                  <c:v>0.09</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59452325295275588"/>
          <c:y val="0.39435326068200904"/>
          <c:w val="0.1476642470472441"/>
          <c:h val="0.19254329524216934"/>
        </c:manualLayout>
      </c:layou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3F3C9480-87C8-49A9-AEC6-A81FFE54D780}" type="datetime1">
              <a:rPr lang="de-CH" smtClean="0"/>
              <a:t>19.10.2016</a:t>
            </a:fld>
            <a:endParaRPr lang="de-CH"/>
          </a:p>
        </p:txBody>
      </p:sp>
      <p:sp>
        <p:nvSpPr>
          <p:cNvPr id="4" name="Fußzeilenplatzhalter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r>
              <a:rPr lang="de-CH" dirty="0" smtClean="0"/>
              <a:t> </a:t>
            </a:r>
            <a:endParaRPr lang="de-CH" dirty="0"/>
          </a:p>
        </p:txBody>
      </p:sp>
      <p:sp>
        <p:nvSpPr>
          <p:cNvPr id="5" name="Foliennummernplatzhalter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A64EE2E6-18B7-4CCB-A526-F6A3722361D3}" type="slidenum">
              <a:rPr lang="de-CH" smtClean="0"/>
              <a:t>‹N°›</a:t>
            </a:fld>
            <a:endParaRPr lang="de-CH"/>
          </a:p>
        </p:txBody>
      </p:sp>
    </p:spTree>
    <p:extLst>
      <p:ext uri="{BB962C8B-B14F-4D97-AF65-F5344CB8AC3E}">
        <p14:creationId xmlns:p14="http://schemas.microsoft.com/office/powerpoint/2010/main" val="4138950869"/>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umsplatzhalter 2"/>
          <p:cNvSpPr>
            <a:spLocks noGrp="1"/>
          </p:cNvSpPr>
          <p:nvPr>
            <p:ph type="dt" idx="1"/>
          </p:nvPr>
        </p:nvSpPr>
        <p:spPr>
          <a:xfrm>
            <a:off x="4782371" y="9540110"/>
            <a:ext cx="1343769" cy="271388"/>
          </a:xfrm>
          <a:prstGeom prst="rect">
            <a:avLst/>
          </a:prstGeom>
        </p:spPr>
        <p:txBody>
          <a:bodyPr vert="horz" lIns="91440" tIns="45720" rIns="91440" bIns="45720" rtlCol="0" anchor="ctr"/>
          <a:lstStyle>
            <a:lvl1pPr algn="r">
              <a:defRPr sz="800"/>
            </a:lvl1pPr>
          </a:lstStyle>
          <a:p>
            <a:fld id="{7F116308-99DD-4B4D-9D60-CEE34844EE4A}" type="datetime1">
              <a:rPr lang="de-CH" smtClean="0"/>
              <a:pPr/>
              <a:t>19.10.2016</a:t>
            </a:fld>
            <a:endParaRPr lang="de-CH"/>
          </a:p>
        </p:txBody>
      </p:sp>
      <p:sp>
        <p:nvSpPr>
          <p:cNvPr id="4" name="Folienbildplatzhalter 3"/>
          <p:cNvSpPr>
            <a:spLocks noGrp="1" noRot="1" noChangeAspect="1"/>
          </p:cNvSpPr>
          <p:nvPr>
            <p:ph type="sldImg" idx="2"/>
          </p:nvPr>
        </p:nvSpPr>
        <p:spPr>
          <a:xfrm>
            <a:off x="-220663" y="115888"/>
            <a:ext cx="7165976" cy="403225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99935" y="4269148"/>
            <a:ext cx="6524029" cy="5204338"/>
          </a:xfrm>
          <a:prstGeom prst="rect">
            <a:avLst/>
          </a:prstGeom>
        </p:spPr>
        <p:txBody>
          <a:bodyPr vert="horz" lIns="91440" tIns="45720" rIns="9144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99934" y="9540110"/>
            <a:ext cx="4682436" cy="271388"/>
          </a:xfrm>
          <a:prstGeom prst="rect">
            <a:avLst/>
          </a:prstGeom>
        </p:spPr>
        <p:txBody>
          <a:bodyPr vert="horz" lIns="91440" tIns="45720" rIns="91440" bIns="45720" rtlCol="0" anchor="ctr"/>
          <a:lstStyle>
            <a:lvl1pPr algn="l">
              <a:defRPr sz="800"/>
            </a:lvl1pPr>
          </a:lstStyle>
          <a:p>
            <a:r>
              <a:rPr lang="de-CH" dirty="0" smtClean="0"/>
              <a:t> </a:t>
            </a:r>
            <a:endParaRPr lang="de-CH" dirty="0"/>
          </a:p>
        </p:txBody>
      </p:sp>
      <p:sp>
        <p:nvSpPr>
          <p:cNvPr id="7" name="Foliennummernplatzhalter 6"/>
          <p:cNvSpPr>
            <a:spLocks noGrp="1"/>
          </p:cNvSpPr>
          <p:nvPr>
            <p:ph type="sldNum" sz="quarter" idx="5"/>
          </p:nvPr>
        </p:nvSpPr>
        <p:spPr>
          <a:xfrm>
            <a:off x="6126139" y="9540110"/>
            <a:ext cx="497826" cy="271388"/>
          </a:xfrm>
          <a:prstGeom prst="rect">
            <a:avLst/>
          </a:prstGeom>
        </p:spPr>
        <p:txBody>
          <a:bodyPr vert="horz" lIns="91440" tIns="45720" rIns="91440" bIns="45720" rtlCol="0" anchor="ctr"/>
          <a:lstStyle>
            <a:lvl1pPr algn="r">
              <a:defRPr sz="800">
                <a:solidFill>
                  <a:schemeClr val="accent1"/>
                </a:solidFill>
              </a:defRPr>
            </a:lvl1pPr>
          </a:lstStyle>
          <a:p>
            <a:fld id="{3B51263E-1046-49F8-BA7D-6F87FA465A57}" type="slidenum">
              <a:rPr lang="de-CH" smtClean="0"/>
              <a:pPr/>
              <a:t>‹N°›</a:t>
            </a:fld>
            <a:endParaRPr lang="de-CH" dirty="0"/>
          </a:p>
        </p:txBody>
      </p:sp>
    </p:spTree>
    <p:extLst>
      <p:ext uri="{BB962C8B-B14F-4D97-AF65-F5344CB8AC3E}">
        <p14:creationId xmlns:p14="http://schemas.microsoft.com/office/powerpoint/2010/main" val="2122852215"/>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360000" indent="-180000" algn="l" defTabSz="914400" rtl="0" eaLnBrk="1" latinLnBrk="0" hangingPunct="1">
      <a:buClr>
        <a:schemeClr val="accent1"/>
      </a:buClr>
      <a:buFont typeface="Wingdings" panose="05000000000000000000" pitchFamily="2" charset="2"/>
      <a:buChar char="§"/>
      <a:defRPr sz="1200" kern="1200">
        <a:solidFill>
          <a:schemeClr val="tx1"/>
        </a:solidFill>
        <a:latin typeface="+mn-lt"/>
        <a:ea typeface="+mn-ea"/>
        <a:cs typeface="+mn-cs"/>
      </a:defRPr>
    </a:lvl2pPr>
    <a:lvl3pPr marL="360000" algn="l" defTabSz="914400" rtl="0" eaLnBrk="1" latinLnBrk="0" hangingPunct="1">
      <a:defRPr sz="1200" kern="1200">
        <a:solidFill>
          <a:schemeClr val="tx1"/>
        </a:solidFill>
        <a:latin typeface="+mn-lt"/>
        <a:ea typeface="+mn-ea"/>
        <a:cs typeface="+mn-cs"/>
      </a:defRPr>
    </a:lvl3pPr>
    <a:lvl4pPr marL="54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4pPr>
    <a:lvl5pPr marL="72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0663" y="115888"/>
            <a:ext cx="7164388" cy="4030662"/>
          </a:xfrm>
        </p:spPr>
      </p:sp>
      <p:sp>
        <p:nvSpPr>
          <p:cNvPr id="3" name="Notizenplatzhalter 2"/>
          <p:cNvSpPr>
            <a:spLocks noGrp="1"/>
          </p:cNvSpPr>
          <p:nvPr>
            <p:ph type="body" idx="1"/>
          </p:nvPr>
        </p:nvSpPr>
        <p:spPr/>
        <p:txBody>
          <a:bodyPr/>
          <a:lstStyle/>
          <a:p>
            <a:endParaRPr lang="de-CH" dirty="0"/>
          </a:p>
        </p:txBody>
      </p:sp>
      <p:sp>
        <p:nvSpPr>
          <p:cNvPr id="4" name="Datumsplatzhalter 3"/>
          <p:cNvSpPr>
            <a:spLocks noGrp="1"/>
          </p:cNvSpPr>
          <p:nvPr>
            <p:ph type="dt" idx="10"/>
          </p:nvPr>
        </p:nvSpPr>
        <p:spPr/>
        <p:txBody>
          <a:bodyPr/>
          <a:lstStyle/>
          <a:p>
            <a:fld id="{7F116308-99DD-4B4D-9D60-CEE34844EE4A}" type="datetime1">
              <a:rPr lang="de-CH" smtClean="0"/>
              <a:pPr/>
              <a:t>19.10.2016</a:t>
            </a:fld>
            <a:endParaRPr lang="de-CH"/>
          </a:p>
        </p:txBody>
      </p:sp>
      <p:sp>
        <p:nvSpPr>
          <p:cNvPr id="5" name="Fußzeilenplatzhalter 4"/>
          <p:cNvSpPr>
            <a:spLocks noGrp="1"/>
          </p:cNvSpPr>
          <p:nvPr>
            <p:ph type="ftr" sz="quarter" idx="11"/>
          </p:nvPr>
        </p:nvSpPr>
        <p:spPr/>
        <p:txBody>
          <a:bodyPr/>
          <a:lstStyle/>
          <a:p>
            <a:r>
              <a:rPr lang="de-CH"/>
              <a:t>Master Admeira 2016</a:t>
            </a:r>
            <a:endParaRPr lang="de-CH" dirty="0"/>
          </a:p>
        </p:txBody>
      </p:sp>
      <p:sp>
        <p:nvSpPr>
          <p:cNvPr id="6" name="Foliennummernplatzhalter 5"/>
          <p:cNvSpPr>
            <a:spLocks noGrp="1"/>
          </p:cNvSpPr>
          <p:nvPr>
            <p:ph type="sldNum" sz="quarter" idx="12"/>
          </p:nvPr>
        </p:nvSpPr>
        <p:spPr/>
        <p:txBody>
          <a:bodyPr/>
          <a:lstStyle/>
          <a:p>
            <a:fld id="{3B51263E-1046-49F8-BA7D-6F87FA465A57}" type="slidenum">
              <a:rPr lang="de-CH" smtClean="0"/>
              <a:pPr/>
              <a:t>1</a:t>
            </a:fld>
            <a:endParaRPr lang="de-CH" dirty="0"/>
          </a:p>
        </p:txBody>
      </p:sp>
    </p:spTree>
    <p:extLst>
      <p:ext uri="{BB962C8B-B14F-4D97-AF65-F5344CB8AC3E}">
        <p14:creationId xmlns:p14="http://schemas.microsoft.com/office/powerpoint/2010/main" val="349560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0663" y="115888"/>
            <a:ext cx="7164388" cy="4030662"/>
          </a:xfrm>
        </p:spPr>
      </p:sp>
      <p:sp>
        <p:nvSpPr>
          <p:cNvPr id="3" name="Notizenplatzhalter 2"/>
          <p:cNvSpPr>
            <a:spLocks noGrp="1"/>
          </p:cNvSpPr>
          <p:nvPr>
            <p:ph type="body" idx="1"/>
          </p:nvPr>
        </p:nvSpPr>
        <p:spPr/>
        <p:txBody>
          <a:bodyPr/>
          <a:lstStyle/>
          <a:p>
            <a:endParaRPr lang="de-CH"/>
          </a:p>
        </p:txBody>
      </p:sp>
      <p:sp>
        <p:nvSpPr>
          <p:cNvPr id="4" name="Datumsplatzhalter 3"/>
          <p:cNvSpPr>
            <a:spLocks noGrp="1"/>
          </p:cNvSpPr>
          <p:nvPr>
            <p:ph type="dt" idx="10"/>
          </p:nvPr>
        </p:nvSpPr>
        <p:spPr/>
        <p:txBody>
          <a:bodyPr/>
          <a:lstStyle/>
          <a:p>
            <a:fld id="{7F116308-99DD-4B4D-9D60-CEE34844EE4A}" type="datetime1">
              <a:rPr lang="de-CH" smtClean="0"/>
              <a:pPr/>
              <a:t>19.10.2016</a:t>
            </a:fld>
            <a:endParaRPr lang="de-CH"/>
          </a:p>
        </p:txBody>
      </p:sp>
      <p:sp>
        <p:nvSpPr>
          <p:cNvPr id="5" name="Fußzeilenplatzhalter 4"/>
          <p:cNvSpPr>
            <a:spLocks noGrp="1"/>
          </p:cNvSpPr>
          <p:nvPr>
            <p:ph type="ftr" sz="quarter" idx="11"/>
          </p:nvPr>
        </p:nvSpPr>
        <p:spPr/>
        <p:txBody>
          <a:bodyPr/>
          <a:lstStyle/>
          <a:p>
            <a:r>
              <a:rPr lang="de-CH" dirty="0" smtClean="0"/>
              <a:t> </a:t>
            </a:r>
            <a:endParaRPr lang="de-CH" dirty="0"/>
          </a:p>
        </p:txBody>
      </p:sp>
      <p:sp>
        <p:nvSpPr>
          <p:cNvPr id="6" name="Foliennummernplatzhalter 5"/>
          <p:cNvSpPr>
            <a:spLocks noGrp="1"/>
          </p:cNvSpPr>
          <p:nvPr>
            <p:ph type="sldNum" sz="quarter" idx="12"/>
          </p:nvPr>
        </p:nvSpPr>
        <p:spPr/>
        <p:txBody>
          <a:bodyPr/>
          <a:lstStyle/>
          <a:p>
            <a:fld id="{3B51263E-1046-49F8-BA7D-6F87FA465A57}" type="slidenum">
              <a:rPr lang="de-CH" smtClean="0"/>
              <a:pPr/>
              <a:t>10</a:t>
            </a:fld>
            <a:endParaRPr lang="de-CH" dirty="0"/>
          </a:p>
        </p:txBody>
      </p:sp>
    </p:spTree>
    <p:extLst>
      <p:ext uri="{BB962C8B-B14F-4D97-AF65-F5344CB8AC3E}">
        <p14:creationId xmlns:p14="http://schemas.microsoft.com/office/powerpoint/2010/main" val="991013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0663" y="115888"/>
            <a:ext cx="7164388" cy="4030662"/>
          </a:xfrm>
        </p:spPr>
      </p:sp>
      <p:sp>
        <p:nvSpPr>
          <p:cNvPr id="3" name="Notizenplatzhalter 2"/>
          <p:cNvSpPr>
            <a:spLocks noGrp="1"/>
          </p:cNvSpPr>
          <p:nvPr>
            <p:ph type="body" idx="1"/>
          </p:nvPr>
        </p:nvSpPr>
        <p:spPr/>
        <p:txBody>
          <a:bodyPr/>
          <a:lstStyle/>
          <a:p>
            <a:endParaRPr lang="de-CH"/>
          </a:p>
        </p:txBody>
      </p:sp>
      <p:sp>
        <p:nvSpPr>
          <p:cNvPr id="4" name="Datumsplatzhalter 3"/>
          <p:cNvSpPr>
            <a:spLocks noGrp="1"/>
          </p:cNvSpPr>
          <p:nvPr>
            <p:ph type="dt" idx="10"/>
          </p:nvPr>
        </p:nvSpPr>
        <p:spPr/>
        <p:txBody>
          <a:bodyPr/>
          <a:lstStyle/>
          <a:p>
            <a:fld id="{7F116308-99DD-4B4D-9D60-CEE34844EE4A}" type="datetime1">
              <a:rPr lang="de-CH" smtClean="0"/>
              <a:pPr/>
              <a:t>19.10.2016</a:t>
            </a:fld>
            <a:endParaRPr lang="de-CH"/>
          </a:p>
        </p:txBody>
      </p:sp>
      <p:sp>
        <p:nvSpPr>
          <p:cNvPr id="5" name="Fußzeilenplatzhalter 4"/>
          <p:cNvSpPr>
            <a:spLocks noGrp="1"/>
          </p:cNvSpPr>
          <p:nvPr>
            <p:ph type="ftr" sz="quarter" idx="11"/>
          </p:nvPr>
        </p:nvSpPr>
        <p:spPr/>
        <p:txBody>
          <a:bodyPr/>
          <a:lstStyle/>
          <a:p>
            <a:r>
              <a:rPr lang="de-CH" dirty="0" smtClean="0"/>
              <a:t> </a:t>
            </a:r>
            <a:endParaRPr lang="de-CH" dirty="0"/>
          </a:p>
        </p:txBody>
      </p:sp>
      <p:sp>
        <p:nvSpPr>
          <p:cNvPr id="6" name="Foliennummernplatzhalter 5"/>
          <p:cNvSpPr>
            <a:spLocks noGrp="1"/>
          </p:cNvSpPr>
          <p:nvPr>
            <p:ph type="sldNum" sz="quarter" idx="12"/>
          </p:nvPr>
        </p:nvSpPr>
        <p:spPr/>
        <p:txBody>
          <a:bodyPr/>
          <a:lstStyle/>
          <a:p>
            <a:fld id="{3B51263E-1046-49F8-BA7D-6F87FA465A57}" type="slidenum">
              <a:rPr lang="de-CH" smtClean="0"/>
              <a:pPr/>
              <a:t>11</a:t>
            </a:fld>
            <a:endParaRPr lang="de-CH" dirty="0"/>
          </a:p>
        </p:txBody>
      </p:sp>
    </p:spTree>
    <p:extLst>
      <p:ext uri="{BB962C8B-B14F-4D97-AF65-F5344CB8AC3E}">
        <p14:creationId xmlns:p14="http://schemas.microsoft.com/office/powerpoint/2010/main" val="991013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616FA52-319E-9745-AC64-AAAA86D529BF}" type="slidenum">
              <a:rPr lang="en-US" smtClean="0"/>
              <a:pPr/>
              <a:t>12</a:t>
            </a:fld>
            <a:endParaRPr lang="en-US" dirty="0"/>
          </a:p>
        </p:txBody>
      </p:sp>
    </p:spTree>
    <p:extLst>
      <p:ext uri="{BB962C8B-B14F-4D97-AF65-F5344CB8AC3E}">
        <p14:creationId xmlns:p14="http://schemas.microsoft.com/office/powerpoint/2010/main" val="4027307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0663" y="115888"/>
            <a:ext cx="7164388" cy="4030662"/>
          </a:xfrm>
        </p:spPr>
      </p:sp>
      <p:sp>
        <p:nvSpPr>
          <p:cNvPr id="3" name="Notizenplatzhalter 2"/>
          <p:cNvSpPr>
            <a:spLocks noGrp="1"/>
          </p:cNvSpPr>
          <p:nvPr>
            <p:ph type="body" idx="1"/>
          </p:nvPr>
        </p:nvSpPr>
        <p:spPr/>
        <p:txBody>
          <a:bodyPr/>
          <a:lstStyle/>
          <a:p>
            <a:endParaRPr lang="de-CH"/>
          </a:p>
        </p:txBody>
      </p:sp>
      <p:sp>
        <p:nvSpPr>
          <p:cNvPr id="4" name="Datumsplatzhalter 3"/>
          <p:cNvSpPr>
            <a:spLocks noGrp="1"/>
          </p:cNvSpPr>
          <p:nvPr>
            <p:ph type="dt" idx="10"/>
          </p:nvPr>
        </p:nvSpPr>
        <p:spPr/>
        <p:txBody>
          <a:bodyPr/>
          <a:lstStyle/>
          <a:p>
            <a:fld id="{7F116308-99DD-4B4D-9D60-CEE34844EE4A}" type="datetime1">
              <a:rPr lang="de-CH" smtClean="0"/>
              <a:pPr/>
              <a:t>19.10.2016</a:t>
            </a:fld>
            <a:endParaRPr lang="de-CH"/>
          </a:p>
        </p:txBody>
      </p:sp>
      <p:sp>
        <p:nvSpPr>
          <p:cNvPr id="5" name="Fußzeilenplatzhalter 4"/>
          <p:cNvSpPr>
            <a:spLocks noGrp="1"/>
          </p:cNvSpPr>
          <p:nvPr>
            <p:ph type="ftr" sz="quarter" idx="11"/>
          </p:nvPr>
        </p:nvSpPr>
        <p:spPr/>
        <p:txBody>
          <a:bodyPr/>
          <a:lstStyle/>
          <a:p>
            <a:r>
              <a:rPr lang="de-CH" dirty="0" smtClean="0"/>
              <a:t> </a:t>
            </a:r>
            <a:endParaRPr lang="de-CH" dirty="0"/>
          </a:p>
        </p:txBody>
      </p:sp>
      <p:sp>
        <p:nvSpPr>
          <p:cNvPr id="6" name="Foliennummernplatzhalter 5"/>
          <p:cNvSpPr>
            <a:spLocks noGrp="1"/>
          </p:cNvSpPr>
          <p:nvPr>
            <p:ph type="sldNum" sz="quarter" idx="12"/>
          </p:nvPr>
        </p:nvSpPr>
        <p:spPr/>
        <p:txBody>
          <a:bodyPr/>
          <a:lstStyle/>
          <a:p>
            <a:fld id="{3B51263E-1046-49F8-BA7D-6F87FA465A57}" type="slidenum">
              <a:rPr lang="de-CH" smtClean="0"/>
              <a:pPr/>
              <a:t>13</a:t>
            </a:fld>
            <a:endParaRPr lang="de-CH" dirty="0"/>
          </a:p>
        </p:txBody>
      </p:sp>
    </p:spTree>
    <p:extLst>
      <p:ext uri="{BB962C8B-B14F-4D97-AF65-F5344CB8AC3E}">
        <p14:creationId xmlns:p14="http://schemas.microsoft.com/office/powerpoint/2010/main" val="991013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616FA52-319E-9745-AC64-AAAA86D529BF}" type="slidenum">
              <a:rPr lang="en-US" smtClean="0"/>
              <a:pPr/>
              <a:t>14</a:t>
            </a:fld>
            <a:endParaRPr lang="en-US" dirty="0"/>
          </a:p>
        </p:txBody>
      </p:sp>
    </p:spTree>
    <p:extLst>
      <p:ext uri="{BB962C8B-B14F-4D97-AF65-F5344CB8AC3E}">
        <p14:creationId xmlns:p14="http://schemas.microsoft.com/office/powerpoint/2010/main" val="4027307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0663" y="115888"/>
            <a:ext cx="7164388" cy="4030662"/>
          </a:xfrm>
        </p:spPr>
      </p:sp>
      <p:sp>
        <p:nvSpPr>
          <p:cNvPr id="3" name="Notizenplatzhalter 2"/>
          <p:cNvSpPr>
            <a:spLocks noGrp="1"/>
          </p:cNvSpPr>
          <p:nvPr>
            <p:ph type="body" idx="1"/>
          </p:nvPr>
        </p:nvSpPr>
        <p:spPr/>
        <p:txBody>
          <a:bodyPr/>
          <a:lstStyle/>
          <a:p>
            <a:endParaRPr lang="de-CH"/>
          </a:p>
        </p:txBody>
      </p:sp>
      <p:sp>
        <p:nvSpPr>
          <p:cNvPr id="4" name="Datumsplatzhalter 3"/>
          <p:cNvSpPr>
            <a:spLocks noGrp="1"/>
          </p:cNvSpPr>
          <p:nvPr>
            <p:ph type="dt" idx="10"/>
          </p:nvPr>
        </p:nvSpPr>
        <p:spPr/>
        <p:txBody>
          <a:bodyPr/>
          <a:lstStyle/>
          <a:p>
            <a:fld id="{7F116308-99DD-4B4D-9D60-CEE34844EE4A}" type="datetime1">
              <a:rPr lang="de-CH" smtClean="0"/>
              <a:pPr/>
              <a:t>19.10.2016</a:t>
            </a:fld>
            <a:endParaRPr lang="de-CH"/>
          </a:p>
        </p:txBody>
      </p:sp>
      <p:sp>
        <p:nvSpPr>
          <p:cNvPr id="5" name="Fußzeilenplatzhalter 4"/>
          <p:cNvSpPr>
            <a:spLocks noGrp="1"/>
          </p:cNvSpPr>
          <p:nvPr>
            <p:ph type="ftr" sz="quarter" idx="11"/>
          </p:nvPr>
        </p:nvSpPr>
        <p:spPr/>
        <p:txBody>
          <a:bodyPr/>
          <a:lstStyle/>
          <a:p>
            <a:r>
              <a:rPr lang="de-CH" dirty="0" smtClean="0"/>
              <a:t> </a:t>
            </a:r>
            <a:endParaRPr lang="de-CH" dirty="0"/>
          </a:p>
        </p:txBody>
      </p:sp>
      <p:sp>
        <p:nvSpPr>
          <p:cNvPr id="6" name="Foliennummernplatzhalter 5"/>
          <p:cNvSpPr>
            <a:spLocks noGrp="1"/>
          </p:cNvSpPr>
          <p:nvPr>
            <p:ph type="sldNum" sz="quarter" idx="12"/>
          </p:nvPr>
        </p:nvSpPr>
        <p:spPr/>
        <p:txBody>
          <a:bodyPr/>
          <a:lstStyle/>
          <a:p>
            <a:fld id="{3B51263E-1046-49F8-BA7D-6F87FA465A57}" type="slidenum">
              <a:rPr lang="de-CH" smtClean="0"/>
              <a:pPr/>
              <a:t>15</a:t>
            </a:fld>
            <a:endParaRPr lang="de-CH" dirty="0"/>
          </a:p>
        </p:txBody>
      </p:sp>
    </p:spTree>
    <p:extLst>
      <p:ext uri="{BB962C8B-B14F-4D97-AF65-F5344CB8AC3E}">
        <p14:creationId xmlns:p14="http://schemas.microsoft.com/office/powerpoint/2010/main" val="991013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0663" y="115888"/>
            <a:ext cx="7164388" cy="4030662"/>
          </a:xfrm>
        </p:spPr>
      </p:sp>
      <p:sp>
        <p:nvSpPr>
          <p:cNvPr id="3" name="Notizenplatzhalter 2"/>
          <p:cNvSpPr>
            <a:spLocks noGrp="1"/>
          </p:cNvSpPr>
          <p:nvPr>
            <p:ph type="body" idx="1"/>
          </p:nvPr>
        </p:nvSpPr>
        <p:spPr/>
        <p:txBody>
          <a:bodyPr/>
          <a:lstStyle/>
          <a:p>
            <a:endParaRPr lang="de-CH" dirty="0"/>
          </a:p>
        </p:txBody>
      </p:sp>
      <p:sp>
        <p:nvSpPr>
          <p:cNvPr id="4" name="Datumsplatzhalter 3"/>
          <p:cNvSpPr>
            <a:spLocks noGrp="1"/>
          </p:cNvSpPr>
          <p:nvPr>
            <p:ph type="dt" idx="10"/>
          </p:nvPr>
        </p:nvSpPr>
        <p:spPr/>
        <p:txBody>
          <a:bodyPr/>
          <a:lstStyle/>
          <a:p>
            <a:fld id="{7F116308-99DD-4B4D-9D60-CEE34844EE4A}" type="datetime1">
              <a:rPr lang="de-CH" smtClean="0"/>
              <a:pPr/>
              <a:t>19.10.2016</a:t>
            </a:fld>
            <a:endParaRPr lang="de-CH" dirty="0"/>
          </a:p>
        </p:txBody>
      </p:sp>
      <p:sp>
        <p:nvSpPr>
          <p:cNvPr id="5" name="Fußzeilenplatzhalter 4"/>
          <p:cNvSpPr>
            <a:spLocks noGrp="1"/>
          </p:cNvSpPr>
          <p:nvPr>
            <p:ph type="ftr" sz="quarter" idx="11"/>
          </p:nvPr>
        </p:nvSpPr>
        <p:spPr/>
        <p:txBody>
          <a:bodyPr/>
          <a:lstStyle/>
          <a:p>
            <a:r>
              <a:rPr lang="de-CH" dirty="0" smtClean="0"/>
              <a:t> </a:t>
            </a:r>
            <a:endParaRPr lang="de-CH" dirty="0"/>
          </a:p>
        </p:txBody>
      </p:sp>
      <p:sp>
        <p:nvSpPr>
          <p:cNvPr id="6" name="Foliennummernplatzhalter 5"/>
          <p:cNvSpPr>
            <a:spLocks noGrp="1"/>
          </p:cNvSpPr>
          <p:nvPr>
            <p:ph type="sldNum" sz="quarter" idx="12"/>
          </p:nvPr>
        </p:nvSpPr>
        <p:spPr/>
        <p:txBody>
          <a:bodyPr/>
          <a:lstStyle/>
          <a:p>
            <a:fld id="{3B51263E-1046-49F8-BA7D-6F87FA465A57}" type="slidenum">
              <a:rPr lang="de-CH" smtClean="0"/>
              <a:pPr/>
              <a:t>16</a:t>
            </a:fld>
            <a:endParaRPr lang="de-CH" dirty="0"/>
          </a:p>
        </p:txBody>
      </p:sp>
    </p:spTree>
    <p:extLst>
      <p:ext uri="{BB962C8B-B14F-4D97-AF65-F5344CB8AC3E}">
        <p14:creationId xmlns:p14="http://schemas.microsoft.com/office/powerpoint/2010/main" val="3341230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0663" y="115888"/>
            <a:ext cx="7164388" cy="4030662"/>
          </a:xfrm>
        </p:spPr>
      </p:sp>
      <p:sp>
        <p:nvSpPr>
          <p:cNvPr id="3" name="Notizenplatzhalter 2"/>
          <p:cNvSpPr>
            <a:spLocks noGrp="1"/>
          </p:cNvSpPr>
          <p:nvPr>
            <p:ph type="body" idx="1"/>
          </p:nvPr>
        </p:nvSpPr>
        <p:spPr/>
        <p:txBody>
          <a:bodyPr/>
          <a:lstStyle/>
          <a:p>
            <a:endParaRPr lang="de-CH" dirty="0"/>
          </a:p>
        </p:txBody>
      </p:sp>
      <p:sp>
        <p:nvSpPr>
          <p:cNvPr id="4" name="Datumsplatzhalter 3"/>
          <p:cNvSpPr>
            <a:spLocks noGrp="1"/>
          </p:cNvSpPr>
          <p:nvPr>
            <p:ph type="dt" idx="10"/>
          </p:nvPr>
        </p:nvSpPr>
        <p:spPr/>
        <p:txBody>
          <a:bodyPr/>
          <a:lstStyle/>
          <a:p>
            <a:fld id="{7F116308-99DD-4B4D-9D60-CEE34844EE4A}" type="datetime1">
              <a:rPr lang="de-CH" smtClean="0"/>
              <a:pPr/>
              <a:t>19.10.2016</a:t>
            </a:fld>
            <a:endParaRPr lang="de-CH"/>
          </a:p>
        </p:txBody>
      </p:sp>
      <p:sp>
        <p:nvSpPr>
          <p:cNvPr id="5" name="Fußzeilenplatzhalter 4"/>
          <p:cNvSpPr>
            <a:spLocks noGrp="1"/>
          </p:cNvSpPr>
          <p:nvPr>
            <p:ph type="ftr" sz="quarter" idx="11"/>
          </p:nvPr>
        </p:nvSpPr>
        <p:spPr/>
        <p:txBody>
          <a:bodyPr/>
          <a:lstStyle/>
          <a:p>
            <a:r>
              <a:rPr lang="de-CH" dirty="0" smtClean="0"/>
              <a:t> </a:t>
            </a:r>
            <a:endParaRPr lang="de-CH" dirty="0"/>
          </a:p>
        </p:txBody>
      </p:sp>
      <p:sp>
        <p:nvSpPr>
          <p:cNvPr id="6" name="Foliennummernplatzhalter 5"/>
          <p:cNvSpPr>
            <a:spLocks noGrp="1"/>
          </p:cNvSpPr>
          <p:nvPr>
            <p:ph type="sldNum" sz="quarter" idx="12"/>
          </p:nvPr>
        </p:nvSpPr>
        <p:spPr/>
        <p:txBody>
          <a:bodyPr/>
          <a:lstStyle/>
          <a:p>
            <a:fld id="{3B51263E-1046-49F8-BA7D-6F87FA465A57}" type="slidenum">
              <a:rPr lang="de-CH" smtClean="0"/>
              <a:pPr/>
              <a:t>17</a:t>
            </a:fld>
            <a:endParaRPr lang="de-CH" dirty="0"/>
          </a:p>
        </p:txBody>
      </p:sp>
    </p:spTree>
    <p:extLst>
      <p:ext uri="{BB962C8B-B14F-4D97-AF65-F5344CB8AC3E}">
        <p14:creationId xmlns:p14="http://schemas.microsoft.com/office/powerpoint/2010/main" val="2349336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0663" y="115888"/>
            <a:ext cx="7164388" cy="4030662"/>
          </a:xfrm>
        </p:spPr>
      </p:sp>
      <p:sp>
        <p:nvSpPr>
          <p:cNvPr id="3" name="Notizenplatzhalter 2"/>
          <p:cNvSpPr>
            <a:spLocks noGrp="1"/>
          </p:cNvSpPr>
          <p:nvPr>
            <p:ph type="body" idx="1"/>
          </p:nvPr>
        </p:nvSpPr>
        <p:spPr/>
        <p:txBody>
          <a:bodyPr/>
          <a:lstStyle/>
          <a:p>
            <a:endParaRPr lang="de-CH" dirty="0"/>
          </a:p>
        </p:txBody>
      </p:sp>
      <p:sp>
        <p:nvSpPr>
          <p:cNvPr id="4" name="Datumsplatzhalter 3"/>
          <p:cNvSpPr>
            <a:spLocks noGrp="1"/>
          </p:cNvSpPr>
          <p:nvPr>
            <p:ph type="dt" idx="10"/>
          </p:nvPr>
        </p:nvSpPr>
        <p:spPr/>
        <p:txBody>
          <a:bodyPr/>
          <a:lstStyle/>
          <a:p>
            <a:fld id="{7F116308-99DD-4B4D-9D60-CEE34844EE4A}" type="datetime1">
              <a:rPr lang="de-CH" smtClean="0"/>
              <a:pPr/>
              <a:t>19.10.2016</a:t>
            </a:fld>
            <a:endParaRPr lang="de-CH" dirty="0"/>
          </a:p>
        </p:txBody>
      </p:sp>
      <p:sp>
        <p:nvSpPr>
          <p:cNvPr id="5" name="Fußzeilenplatzhalter 4"/>
          <p:cNvSpPr>
            <a:spLocks noGrp="1"/>
          </p:cNvSpPr>
          <p:nvPr>
            <p:ph type="ftr" sz="quarter" idx="11"/>
          </p:nvPr>
        </p:nvSpPr>
        <p:spPr/>
        <p:txBody>
          <a:bodyPr/>
          <a:lstStyle/>
          <a:p>
            <a:r>
              <a:rPr lang="de-CH" dirty="0" smtClean="0"/>
              <a:t> </a:t>
            </a:r>
            <a:endParaRPr lang="de-CH" dirty="0"/>
          </a:p>
        </p:txBody>
      </p:sp>
      <p:sp>
        <p:nvSpPr>
          <p:cNvPr id="6" name="Foliennummernplatzhalter 5"/>
          <p:cNvSpPr>
            <a:spLocks noGrp="1"/>
          </p:cNvSpPr>
          <p:nvPr>
            <p:ph type="sldNum" sz="quarter" idx="12"/>
          </p:nvPr>
        </p:nvSpPr>
        <p:spPr/>
        <p:txBody>
          <a:bodyPr/>
          <a:lstStyle/>
          <a:p>
            <a:fld id="{3B51263E-1046-49F8-BA7D-6F87FA465A57}" type="slidenum">
              <a:rPr lang="de-CH" smtClean="0"/>
              <a:pPr/>
              <a:t>18</a:t>
            </a:fld>
            <a:endParaRPr lang="de-CH" dirty="0"/>
          </a:p>
        </p:txBody>
      </p:sp>
    </p:spTree>
    <p:extLst>
      <p:ext uri="{BB962C8B-B14F-4D97-AF65-F5344CB8AC3E}">
        <p14:creationId xmlns:p14="http://schemas.microsoft.com/office/powerpoint/2010/main" val="3341230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0663" y="115888"/>
            <a:ext cx="7162801" cy="4030662"/>
          </a:xfrm>
        </p:spPr>
      </p:sp>
      <p:sp>
        <p:nvSpPr>
          <p:cNvPr id="3" name="Notizenplatzhalter 2"/>
          <p:cNvSpPr>
            <a:spLocks noGrp="1"/>
          </p:cNvSpPr>
          <p:nvPr>
            <p:ph type="body" idx="1"/>
          </p:nvPr>
        </p:nvSpPr>
        <p:spPr/>
        <p:txBody>
          <a:bodyPr/>
          <a:lstStyle/>
          <a:p>
            <a:endParaRPr lang="de-CH"/>
          </a:p>
        </p:txBody>
      </p:sp>
      <p:sp>
        <p:nvSpPr>
          <p:cNvPr id="4" name="Datumsplatzhalter 3"/>
          <p:cNvSpPr>
            <a:spLocks noGrp="1"/>
          </p:cNvSpPr>
          <p:nvPr>
            <p:ph type="dt" idx="10"/>
          </p:nvPr>
        </p:nvSpPr>
        <p:spPr/>
        <p:txBody>
          <a:bodyPr/>
          <a:lstStyle/>
          <a:p>
            <a:fld id="{7F116308-99DD-4B4D-9D60-CEE34844EE4A}" type="datetime1">
              <a:rPr lang="de-CH" smtClean="0"/>
              <a:pPr/>
              <a:t>19.10.2016</a:t>
            </a:fld>
            <a:endParaRPr lang="de-CH"/>
          </a:p>
        </p:txBody>
      </p:sp>
      <p:sp>
        <p:nvSpPr>
          <p:cNvPr id="5" name="Fußzeilenplatzhalter 4"/>
          <p:cNvSpPr>
            <a:spLocks noGrp="1"/>
          </p:cNvSpPr>
          <p:nvPr>
            <p:ph type="ftr" sz="quarter" idx="11"/>
          </p:nvPr>
        </p:nvSpPr>
        <p:spPr/>
        <p:txBody>
          <a:bodyPr/>
          <a:lstStyle/>
          <a:p>
            <a:r>
              <a:rPr lang="de-CH" dirty="0" smtClean="0"/>
              <a:t> </a:t>
            </a:r>
            <a:endParaRPr lang="de-CH" dirty="0"/>
          </a:p>
        </p:txBody>
      </p:sp>
      <p:sp>
        <p:nvSpPr>
          <p:cNvPr id="6" name="Foliennummernplatzhalter 5"/>
          <p:cNvSpPr>
            <a:spLocks noGrp="1"/>
          </p:cNvSpPr>
          <p:nvPr>
            <p:ph type="sldNum" sz="quarter" idx="12"/>
          </p:nvPr>
        </p:nvSpPr>
        <p:spPr/>
        <p:txBody>
          <a:bodyPr/>
          <a:lstStyle/>
          <a:p>
            <a:fld id="{3B51263E-1046-49F8-BA7D-6F87FA465A57}" type="slidenum">
              <a:rPr lang="de-CH" smtClean="0"/>
              <a:pPr/>
              <a:t>20</a:t>
            </a:fld>
            <a:endParaRPr lang="de-CH" dirty="0"/>
          </a:p>
        </p:txBody>
      </p:sp>
    </p:spTree>
    <p:extLst>
      <p:ext uri="{BB962C8B-B14F-4D97-AF65-F5344CB8AC3E}">
        <p14:creationId xmlns:p14="http://schemas.microsoft.com/office/powerpoint/2010/main" val="991013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0663" y="115888"/>
            <a:ext cx="7164388" cy="4030662"/>
          </a:xfrm>
        </p:spPr>
      </p:sp>
      <p:sp>
        <p:nvSpPr>
          <p:cNvPr id="3" name="Notizenplatzhalter 2"/>
          <p:cNvSpPr>
            <a:spLocks noGrp="1"/>
          </p:cNvSpPr>
          <p:nvPr>
            <p:ph type="body" idx="1"/>
          </p:nvPr>
        </p:nvSpPr>
        <p:spPr/>
        <p:txBody>
          <a:bodyPr/>
          <a:lstStyle/>
          <a:p>
            <a:endParaRPr lang="de-CH" dirty="0"/>
          </a:p>
        </p:txBody>
      </p:sp>
      <p:sp>
        <p:nvSpPr>
          <p:cNvPr id="4" name="Datumsplatzhalter 3"/>
          <p:cNvSpPr>
            <a:spLocks noGrp="1"/>
          </p:cNvSpPr>
          <p:nvPr>
            <p:ph type="dt" idx="10"/>
          </p:nvPr>
        </p:nvSpPr>
        <p:spPr/>
        <p:txBody>
          <a:bodyPr/>
          <a:lstStyle/>
          <a:p>
            <a:fld id="{7F116308-99DD-4B4D-9D60-CEE34844EE4A}" type="datetime1">
              <a:rPr lang="de-CH" smtClean="0"/>
              <a:pPr/>
              <a:t>19.10.2016</a:t>
            </a:fld>
            <a:endParaRPr lang="de-CH" dirty="0"/>
          </a:p>
        </p:txBody>
      </p:sp>
      <p:sp>
        <p:nvSpPr>
          <p:cNvPr id="5" name="Fußzeilenplatzhalter 4"/>
          <p:cNvSpPr>
            <a:spLocks noGrp="1"/>
          </p:cNvSpPr>
          <p:nvPr>
            <p:ph type="ftr" sz="quarter" idx="11"/>
          </p:nvPr>
        </p:nvSpPr>
        <p:spPr/>
        <p:txBody>
          <a:bodyPr/>
          <a:lstStyle/>
          <a:p>
            <a:r>
              <a:rPr lang="de-CH" dirty="0" smtClean="0"/>
              <a:t> </a:t>
            </a:r>
            <a:endParaRPr lang="de-CH" dirty="0"/>
          </a:p>
        </p:txBody>
      </p:sp>
      <p:sp>
        <p:nvSpPr>
          <p:cNvPr id="6" name="Foliennummernplatzhalter 5"/>
          <p:cNvSpPr>
            <a:spLocks noGrp="1"/>
          </p:cNvSpPr>
          <p:nvPr>
            <p:ph type="sldNum" sz="quarter" idx="12"/>
          </p:nvPr>
        </p:nvSpPr>
        <p:spPr/>
        <p:txBody>
          <a:bodyPr/>
          <a:lstStyle/>
          <a:p>
            <a:fld id="{3B51263E-1046-49F8-BA7D-6F87FA465A57}" type="slidenum">
              <a:rPr lang="de-CH" smtClean="0"/>
              <a:pPr/>
              <a:t>2</a:t>
            </a:fld>
            <a:endParaRPr lang="de-CH" dirty="0"/>
          </a:p>
        </p:txBody>
      </p:sp>
    </p:spTree>
    <p:extLst>
      <p:ext uri="{BB962C8B-B14F-4D97-AF65-F5344CB8AC3E}">
        <p14:creationId xmlns:p14="http://schemas.microsoft.com/office/powerpoint/2010/main" val="3341230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79375" y="739775"/>
            <a:ext cx="6577013" cy="3700463"/>
          </a:xfrm>
        </p:spPr>
      </p:sp>
      <p:sp>
        <p:nvSpPr>
          <p:cNvPr id="3" name="Espace réservé des commentaires 2"/>
          <p:cNvSpPr>
            <a:spLocks noGrp="1"/>
          </p:cNvSpPr>
          <p:nvPr>
            <p:ph type="body" idx="1"/>
          </p:nvPr>
        </p:nvSpPr>
        <p:spPr/>
        <p:txBody>
          <a:bodyPr/>
          <a:lstStyle/>
          <a:p>
            <a:r>
              <a:rPr lang="fr-FR" dirty="0" smtClean="0"/>
              <a:t>VNO : 2 fois</a:t>
            </a:r>
            <a:r>
              <a:rPr lang="fr-FR" baseline="0" dirty="0" smtClean="0"/>
              <a:t> plus importante le samedi </a:t>
            </a:r>
            <a:endParaRPr lang="fr-FR" dirty="0"/>
          </a:p>
        </p:txBody>
      </p:sp>
      <p:sp>
        <p:nvSpPr>
          <p:cNvPr id="4" name="Espace réservé du numéro de diapositive 3"/>
          <p:cNvSpPr>
            <a:spLocks noGrp="1"/>
          </p:cNvSpPr>
          <p:nvPr>
            <p:ph type="sldNum" sz="quarter" idx="10"/>
          </p:nvPr>
        </p:nvSpPr>
        <p:spPr>
          <a:xfrm>
            <a:off x="3815373" y="9371285"/>
            <a:ext cx="2918831" cy="493316"/>
          </a:xfrm>
          <a:prstGeom prst="rect">
            <a:avLst/>
          </a:prstGeom>
        </p:spPr>
        <p:txBody>
          <a:bodyPr/>
          <a:lstStyle/>
          <a:p>
            <a:pPr>
              <a:defRPr/>
            </a:pPr>
            <a:fld id="{C6208AFC-B1A3-4942-955F-7FDCE3888214}" type="slidenum">
              <a:rPr lang="fr-CH" smtClean="0"/>
              <a:pPr>
                <a:defRPr/>
              </a:pPr>
              <a:t>22</a:t>
            </a:fld>
            <a:endParaRPr lang="fr-CH" dirty="0"/>
          </a:p>
        </p:txBody>
      </p:sp>
    </p:spTree>
    <p:extLst>
      <p:ext uri="{BB962C8B-B14F-4D97-AF65-F5344CB8AC3E}">
        <p14:creationId xmlns:p14="http://schemas.microsoft.com/office/powerpoint/2010/main" val="190271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79375" y="739775"/>
            <a:ext cx="6577013" cy="3700463"/>
          </a:xfrm>
        </p:spPr>
      </p:sp>
      <p:sp>
        <p:nvSpPr>
          <p:cNvPr id="3" name="Espace réservé des commentaires 2"/>
          <p:cNvSpPr>
            <a:spLocks noGrp="1"/>
          </p:cNvSpPr>
          <p:nvPr>
            <p:ph type="body" idx="1"/>
          </p:nvPr>
        </p:nvSpPr>
        <p:spPr/>
        <p:txBody>
          <a:bodyPr/>
          <a:lstStyle/>
          <a:p>
            <a:r>
              <a:rPr lang="fr-FR" dirty="0" smtClean="0"/>
              <a:t>VNO : 2 fois</a:t>
            </a:r>
            <a:r>
              <a:rPr lang="fr-FR" baseline="0" dirty="0" smtClean="0"/>
              <a:t> plus importante le samedi </a:t>
            </a:r>
            <a:endParaRPr lang="fr-FR" dirty="0"/>
          </a:p>
        </p:txBody>
      </p:sp>
      <p:sp>
        <p:nvSpPr>
          <p:cNvPr id="4" name="Espace réservé du numéro de diapositive 3"/>
          <p:cNvSpPr>
            <a:spLocks noGrp="1"/>
          </p:cNvSpPr>
          <p:nvPr>
            <p:ph type="sldNum" sz="quarter" idx="10"/>
          </p:nvPr>
        </p:nvSpPr>
        <p:spPr>
          <a:xfrm>
            <a:off x="3815373" y="9371285"/>
            <a:ext cx="2918831" cy="493316"/>
          </a:xfrm>
          <a:prstGeom prst="rect">
            <a:avLst/>
          </a:prstGeom>
        </p:spPr>
        <p:txBody>
          <a:bodyPr/>
          <a:lstStyle/>
          <a:p>
            <a:pPr>
              <a:defRPr/>
            </a:pPr>
            <a:fld id="{C6208AFC-B1A3-4942-955F-7FDCE3888214}" type="slidenum">
              <a:rPr lang="fr-CH" smtClean="0"/>
              <a:pPr>
                <a:defRPr/>
              </a:pPr>
              <a:t>23</a:t>
            </a:fld>
            <a:endParaRPr lang="fr-CH" dirty="0"/>
          </a:p>
        </p:txBody>
      </p:sp>
    </p:spTree>
    <p:extLst>
      <p:ext uri="{BB962C8B-B14F-4D97-AF65-F5344CB8AC3E}">
        <p14:creationId xmlns:p14="http://schemas.microsoft.com/office/powerpoint/2010/main" val="190271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0663" y="115888"/>
            <a:ext cx="7164388" cy="4030662"/>
          </a:xfrm>
        </p:spPr>
      </p:sp>
      <p:sp>
        <p:nvSpPr>
          <p:cNvPr id="3" name="Notizenplatzhalter 2"/>
          <p:cNvSpPr>
            <a:spLocks noGrp="1"/>
          </p:cNvSpPr>
          <p:nvPr>
            <p:ph type="body" idx="1"/>
          </p:nvPr>
        </p:nvSpPr>
        <p:spPr/>
        <p:txBody>
          <a:bodyPr/>
          <a:lstStyle/>
          <a:p>
            <a:endParaRPr lang="de-CH"/>
          </a:p>
        </p:txBody>
      </p:sp>
      <p:sp>
        <p:nvSpPr>
          <p:cNvPr id="4" name="Datumsplatzhalter 3"/>
          <p:cNvSpPr>
            <a:spLocks noGrp="1"/>
          </p:cNvSpPr>
          <p:nvPr>
            <p:ph type="dt" idx="10"/>
          </p:nvPr>
        </p:nvSpPr>
        <p:spPr/>
        <p:txBody>
          <a:bodyPr/>
          <a:lstStyle/>
          <a:p>
            <a:fld id="{7F116308-99DD-4B4D-9D60-CEE34844EE4A}" type="datetime1">
              <a:rPr lang="de-CH" smtClean="0"/>
              <a:pPr/>
              <a:t>19.10.2016</a:t>
            </a:fld>
            <a:endParaRPr lang="de-CH"/>
          </a:p>
        </p:txBody>
      </p:sp>
      <p:sp>
        <p:nvSpPr>
          <p:cNvPr id="5" name="Fußzeilenplatzhalter 4"/>
          <p:cNvSpPr>
            <a:spLocks noGrp="1"/>
          </p:cNvSpPr>
          <p:nvPr>
            <p:ph type="ftr" sz="quarter" idx="11"/>
          </p:nvPr>
        </p:nvSpPr>
        <p:spPr/>
        <p:txBody>
          <a:bodyPr/>
          <a:lstStyle/>
          <a:p>
            <a:r>
              <a:rPr lang="de-CH" dirty="0" smtClean="0"/>
              <a:t> </a:t>
            </a:r>
            <a:endParaRPr lang="de-CH" dirty="0"/>
          </a:p>
        </p:txBody>
      </p:sp>
      <p:sp>
        <p:nvSpPr>
          <p:cNvPr id="6" name="Foliennummernplatzhalter 5"/>
          <p:cNvSpPr>
            <a:spLocks noGrp="1"/>
          </p:cNvSpPr>
          <p:nvPr>
            <p:ph type="sldNum" sz="quarter" idx="12"/>
          </p:nvPr>
        </p:nvSpPr>
        <p:spPr/>
        <p:txBody>
          <a:bodyPr/>
          <a:lstStyle/>
          <a:p>
            <a:fld id="{3B51263E-1046-49F8-BA7D-6F87FA465A57}" type="slidenum">
              <a:rPr lang="de-CH" smtClean="0"/>
              <a:pPr/>
              <a:t>24</a:t>
            </a:fld>
            <a:endParaRPr lang="de-CH" dirty="0"/>
          </a:p>
        </p:txBody>
      </p:sp>
    </p:spTree>
    <p:extLst>
      <p:ext uri="{BB962C8B-B14F-4D97-AF65-F5344CB8AC3E}">
        <p14:creationId xmlns:p14="http://schemas.microsoft.com/office/powerpoint/2010/main" val="2349336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0663" y="115888"/>
            <a:ext cx="7164388" cy="4030662"/>
          </a:xfrm>
        </p:spPr>
      </p:sp>
      <p:sp>
        <p:nvSpPr>
          <p:cNvPr id="3" name="Notizenplatzhalter 2"/>
          <p:cNvSpPr>
            <a:spLocks noGrp="1"/>
          </p:cNvSpPr>
          <p:nvPr>
            <p:ph type="body" idx="1"/>
          </p:nvPr>
        </p:nvSpPr>
        <p:spPr/>
        <p:txBody>
          <a:bodyPr/>
          <a:lstStyle/>
          <a:p>
            <a:endParaRPr lang="de-CH"/>
          </a:p>
        </p:txBody>
      </p:sp>
      <p:sp>
        <p:nvSpPr>
          <p:cNvPr id="4" name="Datumsplatzhalter 3"/>
          <p:cNvSpPr>
            <a:spLocks noGrp="1"/>
          </p:cNvSpPr>
          <p:nvPr>
            <p:ph type="dt" idx="10"/>
          </p:nvPr>
        </p:nvSpPr>
        <p:spPr/>
        <p:txBody>
          <a:bodyPr/>
          <a:lstStyle/>
          <a:p>
            <a:fld id="{7F116308-99DD-4B4D-9D60-CEE34844EE4A}" type="datetime1">
              <a:rPr lang="de-CH" smtClean="0"/>
              <a:pPr/>
              <a:t>19.10.2016</a:t>
            </a:fld>
            <a:endParaRPr lang="de-CH"/>
          </a:p>
        </p:txBody>
      </p:sp>
      <p:sp>
        <p:nvSpPr>
          <p:cNvPr id="5" name="Fußzeilenplatzhalter 4"/>
          <p:cNvSpPr>
            <a:spLocks noGrp="1"/>
          </p:cNvSpPr>
          <p:nvPr>
            <p:ph type="ftr" sz="quarter" idx="11"/>
          </p:nvPr>
        </p:nvSpPr>
        <p:spPr/>
        <p:txBody>
          <a:bodyPr/>
          <a:lstStyle/>
          <a:p>
            <a:r>
              <a:rPr lang="de-CH" dirty="0" smtClean="0"/>
              <a:t> </a:t>
            </a:r>
            <a:endParaRPr lang="de-CH" dirty="0"/>
          </a:p>
        </p:txBody>
      </p:sp>
      <p:sp>
        <p:nvSpPr>
          <p:cNvPr id="6" name="Foliennummernplatzhalter 5"/>
          <p:cNvSpPr>
            <a:spLocks noGrp="1"/>
          </p:cNvSpPr>
          <p:nvPr>
            <p:ph type="sldNum" sz="quarter" idx="12"/>
          </p:nvPr>
        </p:nvSpPr>
        <p:spPr/>
        <p:txBody>
          <a:bodyPr/>
          <a:lstStyle/>
          <a:p>
            <a:fld id="{3B51263E-1046-49F8-BA7D-6F87FA465A57}" type="slidenum">
              <a:rPr lang="de-CH" smtClean="0"/>
              <a:pPr/>
              <a:t>25</a:t>
            </a:fld>
            <a:endParaRPr lang="de-CH" dirty="0"/>
          </a:p>
        </p:txBody>
      </p:sp>
    </p:spTree>
    <p:extLst>
      <p:ext uri="{BB962C8B-B14F-4D97-AF65-F5344CB8AC3E}">
        <p14:creationId xmlns:p14="http://schemas.microsoft.com/office/powerpoint/2010/main" val="2349336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0663" y="115888"/>
            <a:ext cx="7164388" cy="4030662"/>
          </a:xfrm>
        </p:spPr>
      </p:sp>
      <p:sp>
        <p:nvSpPr>
          <p:cNvPr id="3" name="Notizenplatzhalter 2"/>
          <p:cNvSpPr>
            <a:spLocks noGrp="1"/>
          </p:cNvSpPr>
          <p:nvPr>
            <p:ph type="body" idx="1"/>
          </p:nvPr>
        </p:nvSpPr>
        <p:spPr/>
        <p:txBody>
          <a:bodyPr/>
          <a:lstStyle/>
          <a:p>
            <a:endParaRPr lang="de-CH" dirty="0"/>
          </a:p>
        </p:txBody>
      </p:sp>
      <p:sp>
        <p:nvSpPr>
          <p:cNvPr id="4" name="Datumsplatzhalter 3"/>
          <p:cNvSpPr>
            <a:spLocks noGrp="1"/>
          </p:cNvSpPr>
          <p:nvPr>
            <p:ph type="dt" idx="10"/>
          </p:nvPr>
        </p:nvSpPr>
        <p:spPr/>
        <p:txBody>
          <a:bodyPr/>
          <a:lstStyle/>
          <a:p>
            <a:fld id="{7F116308-99DD-4B4D-9D60-CEE34844EE4A}" type="datetime1">
              <a:rPr lang="de-CH" smtClean="0"/>
              <a:pPr/>
              <a:t>19.10.2016</a:t>
            </a:fld>
            <a:endParaRPr lang="de-CH"/>
          </a:p>
        </p:txBody>
      </p:sp>
      <p:sp>
        <p:nvSpPr>
          <p:cNvPr id="5" name="Fußzeilenplatzhalter 4"/>
          <p:cNvSpPr>
            <a:spLocks noGrp="1"/>
          </p:cNvSpPr>
          <p:nvPr>
            <p:ph type="ftr" sz="quarter" idx="11"/>
          </p:nvPr>
        </p:nvSpPr>
        <p:spPr/>
        <p:txBody>
          <a:bodyPr/>
          <a:lstStyle/>
          <a:p>
            <a:r>
              <a:rPr lang="de-CH" dirty="0" smtClean="0"/>
              <a:t> </a:t>
            </a:r>
            <a:endParaRPr lang="de-CH" dirty="0"/>
          </a:p>
        </p:txBody>
      </p:sp>
      <p:sp>
        <p:nvSpPr>
          <p:cNvPr id="6" name="Foliennummernplatzhalter 5"/>
          <p:cNvSpPr>
            <a:spLocks noGrp="1"/>
          </p:cNvSpPr>
          <p:nvPr>
            <p:ph type="sldNum" sz="quarter" idx="12"/>
          </p:nvPr>
        </p:nvSpPr>
        <p:spPr/>
        <p:txBody>
          <a:bodyPr/>
          <a:lstStyle/>
          <a:p>
            <a:fld id="{3B51263E-1046-49F8-BA7D-6F87FA465A57}" type="slidenum">
              <a:rPr lang="de-CH" smtClean="0"/>
              <a:pPr/>
              <a:t>3</a:t>
            </a:fld>
            <a:endParaRPr lang="de-CH" dirty="0"/>
          </a:p>
        </p:txBody>
      </p:sp>
    </p:spTree>
    <p:extLst>
      <p:ext uri="{BB962C8B-B14F-4D97-AF65-F5344CB8AC3E}">
        <p14:creationId xmlns:p14="http://schemas.microsoft.com/office/powerpoint/2010/main" val="991013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616FA52-319E-9745-AC64-AAAA86D529BF}" type="slidenum">
              <a:rPr lang="en-US" smtClean="0"/>
              <a:pPr/>
              <a:t>4</a:t>
            </a:fld>
            <a:endParaRPr lang="en-US" dirty="0"/>
          </a:p>
        </p:txBody>
      </p:sp>
    </p:spTree>
    <p:extLst>
      <p:ext uri="{BB962C8B-B14F-4D97-AF65-F5344CB8AC3E}">
        <p14:creationId xmlns:p14="http://schemas.microsoft.com/office/powerpoint/2010/main" val="4027307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0663" y="115888"/>
            <a:ext cx="7164388" cy="4030662"/>
          </a:xfrm>
        </p:spPr>
      </p:sp>
      <p:sp>
        <p:nvSpPr>
          <p:cNvPr id="3" name="Notizenplatzhalter 2"/>
          <p:cNvSpPr>
            <a:spLocks noGrp="1"/>
          </p:cNvSpPr>
          <p:nvPr>
            <p:ph type="body" idx="1"/>
          </p:nvPr>
        </p:nvSpPr>
        <p:spPr/>
        <p:txBody>
          <a:bodyPr/>
          <a:lstStyle/>
          <a:p>
            <a:endParaRPr lang="de-CH"/>
          </a:p>
        </p:txBody>
      </p:sp>
      <p:sp>
        <p:nvSpPr>
          <p:cNvPr id="4" name="Datumsplatzhalter 3"/>
          <p:cNvSpPr>
            <a:spLocks noGrp="1"/>
          </p:cNvSpPr>
          <p:nvPr>
            <p:ph type="dt" idx="10"/>
          </p:nvPr>
        </p:nvSpPr>
        <p:spPr/>
        <p:txBody>
          <a:bodyPr/>
          <a:lstStyle/>
          <a:p>
            <a:fld id="{7F116308-99DD-4B4D-9D60-CEE34844EE4A}" type="datetime1">
              <a:rPr lang="de-CH" smtClean="0"/>
              <a:pPr/>
              <a:t>19.10.2016</a:t>
            </a:fld>
            <a:endParaRPr lang="de-CH"/>
          </a:p>
        </p:txBody>
      </p:sp>
      <p:sp>
        <p:nvSpPr>
          <p:cNvPr id="5" name="Fußzeilenplatzhalter 4"/>
          <p:cNvSpPr>
            <a:spLocks noGrp="1"/>
          </p:cNvSpPr>
          <p:nvPr>
            <p:ph type="ftr" sz="quarter" idx="11"/>
          </p:nvPr>
        </p:nvSpPr>
        <p:spPr/>
        <p:txBody>
          <a:bodyPr/>
          <a:lstStyle/>
          <a:p>
            <a:r>
              <a:rPr lang="de-CH" dirty="0" smtClean="0"/>
              <a:t> </a:t>
            </a:r>
            <a:endParaRPr lang="de-CH" dirty="0"/>
          </a:p>
        </p:txBody>
      </p:sp>
      <p:sp>
        <p:nvSpPr>
          <p:cNvPr id="6" name="Foliennummernplatzhalter 5"/>
          <p:cNvSpPr>
            <a:spLocks noGrp="1"/>
          </p:cNvSpPr>
          <p:nvPr>
            <p:ph type="sldNum" sz="quarter" idx="12"/>
          </p:nvPr>
        </p:nvSpPr>
        <p:spPr/>
        <p:txBody>
          <a:bodyPr/>
          <a:lstStyle/>
          <a:p>
            <a:fld id="{3B51263E-1046-49F8-BA7D-6F87FA465A57}" type="slidenum">
              <a:rPr lang="de-CH" smtClean="0"/>
              <a:pPr/>
              <a:t>5</a:t>
            </a:fld>
            <a:endParaRPr lang="de-CH" dirty="0"/>
          </a:p>
        </p:txBody>
      </p:sp>
    </p:spTree>
    <p:extLst>
      <p:ext uri="{BB962C8B-B14F-4D97-AF65-F5344CB8AC3E}">
        <p14:creationId xmlns:p14="http://schemas.microsoft.com/office/powerpoint/2010/main" val="2349336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616FA52-319E-9745-AC64-AAAA86D529BF}" type="slidenum">
              <a:rPr lang="en-US" smtClean="0"/>
              <a:pPr/>
              <a:t>6</a:t>
            </a:fld>
            <a:endParaRPr lang="en-US" dirty="0"/>
          </a:p>
        </p:txBody>
      </p:sp>
    </p:spTree>
    <p:extLst>
      <p:ext uri="{BB962C8B-B14F-4D97-AF65-F5344CB8AC3E}">
        <p14:creationId xmlns:p14="http://schemas.microsoft.com/office/powerpoint/2010/main" val="4027307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616FA52-319E-9745-AC64-AAAA86D529BF}" type="slidenum">
              <a:rPr lang="en-US" smtClean="0"/>
              <a:pPr/>
              <a:t>7</a:t>
            </a:fld>
            <a:endParaRPr lang="en-US" dirty="0"/>
          </a:p>
        </p:txBody>
      </p:sp>
    </p:spTree>
    <p:extLst>
      <p:ext uri="{BB962C8B-B14F-4D97-AF65-F5344CB8AC3E}">
        <p14:creationId xmlns:p14="http://schemas.microsoft.com/office/powerpoint/2010/main" val="4027307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0663" y="115888"/>
            <a:ext cx="7164388" cy="4030662"/>
          </a:xfrm>
        </p:spPr>
      </p:sp>
      <p:sp>
        <p:nvSpPr>
          <p:cNvPr id="3" name="Notizenplatzhalter 2"/>
          <p:cNvSpPr>
            <a:spLocks noGrp="1"/>
          </p:cNvSpPr>
          <p:nvPr>
            <p:ph type="body" idx="1"/>
          </p:nvPr>
        </p:nvSpPr>
        <p:spPr/>
        <p:txBody>
          <a:bodyPr/>
          <a:lstStyle/>
          <a:p>
            <a:endParaRPr lang="de-CH"/>
          </a:p>
        </p:txBody>
      </p:sp>
      <p:sp>
        <p:nvSpPr>
          <p:cNvPr id="4" name="Datumsplatzhalter 3"/>
          <p:cNvSpPr>
            <a:spLocks noGrp="1"/>
          </p:cNvSpPr>
          <p:nvPr>
            <p:ph type="dt" idx="10"/>
          </p:nvPr>
        </p:nvSpPr>
        <p:spPr/>
        <p:txBody>
          <a:bodyPr/>
          <a:lstStyle/>
          <a:p>
            <a:fld id="{7F116308-99DD-4B4D-9D60-CEE34844EE4A}" type="datetime1">
              <a:rPr lang="de-CH" smtClean="0"/>
              <a:pPr/>
              <a:t>19.10.2016</a:t>
            </a:fld>
            <a:endParaRPr lang="de-CH"/>
          </a:p>
        </p:txBody>
      </p:sp>
      <p:sp>
        <p:nvSpPr>
          <p:cNvPr id="5" name="Fußzeilenplatzhalter 4"/>
          <p:cNvSpPr>
            <a:spLocks noGrp="1"/>
          </p:cNvSpPr>
          <p:nvPr>
            <p:ph type="ftr" sz="quarter" idx="11"/>
          </p:nvPr>
        </p:nvSpPr>
        <p:spPr/>
        <p:txBody>
          <a:bodyPr/>
          <a:lstStyle/>
          <a:p>
            <a:r>
              <a:rPr lang="de-CH" dirty="0" smtClean="0"/>
              <a:t> </a:t>
            </a:r>
            <a:endParaRPr lang="de-CH" dirty="0"/>
          </a:p>
        </p:txBody>
      </p:sp>
      <p:sp>
        <p:nvSpPr>
          <p:cNvPr id="6" name="Foliennummernplatzhalter 5"/>
          <p:cNvSpPr>
            <a:spLocks noGrp="1"/>
          </p:cNvSpPr>
          <p:nvPr>
            <p:ph type="sldNum" sz="quarter" idx="12"/>
          </p:nvPr>
        </p:nvSpPr>
        <p:spPr/>
        <p:txBody>
          <a:bodyPr/>
          <a:lstStyle/>
          <a:p>
            <a:fld id="{3B51263E-1046-49F8-BA7D-6F87FA465A57}" type="slidenum">
              <a:rPr lang="de-CH" smtClean="0"/>
              <a:pPr/>
              <a:t>8</a:t>
            </a:fld>
            <a:endParaRPr lang="de-CH" dirty="0"/>
          </a:p>
        </p:txBody>
      </p:sp>
    </p:spTree>
    <p:extLst>
      <p:ext uri="{BB962C8B-B14F-4D97-AF65-F5344CB8AC3E}">
        <p14:creationId xmlns:p14="http://schemas.microsoft.com/office/powerpoint/2010/main" val="991013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0663" y="115888"/>
            <a:ext cx="7164388" cy="4030662"/>
          </a:xfrm>
        </p:spPr>
      </p:sp>
      <p:sp>
        <p:nvSpPr>
          <p:cNvPr id="3" name="Notizenplatzhalter 2"/>
          <p:cNvSpPr>
            <a:spLocks noGrp="1"/>
          </p:cNvSpPr>
          <p:nvPr>
            <p:ph type="body" idx="1"/>
          </p:nvPr>
        </p:nvSpPr>
        <p:spPr/>
        <p:txBody>
          <a:bodyPr/>
          <a:lstStyle/>
          <a:p>
            <a:endParaRPr lang="de-CH"/>
          </a:p>
        </p:txBody>
      </p:sp>
      <p:sp>
        <p:nvSpPr>
          <p:cNvPr id="4" name="Datumsplatzhalter 3"/>
          <p:cNvSpPr>
            <a:spLocks noGrp="1"/>
          </p:cNvSpPr>
          <p:nvPr>
            <p:ph type="dt" idx="10"/>
          </p:nvPr>
        </p:nvSpPr>
        <p:spPr/>
        <p:txBody>
          <a:bodyPr/>
          <a:lstStyle/>
          <a:p>
            <a:fld id="{7F116308-99DD-4B4D-9D60-CEE34844EE4A}" type="datetime1">
              <a:rPr lang="de-CH" smtClean="0"/>
              <a:pPr/>
              <a:t>19.10.2016</a:t>
            </a:fld>
            <a:endParaRPr lang="de-CH"/>
          </a:p>
        </p:txBody>
      </p:sp>
      <p:sp>
        <p:nvSpPr>
          <p:cNvPr id="5" name="Fußzeilenplatzhalter 4"/>
          <p:cNvSpPr>
            <a:spLocks noGrp="1"/>
          </p:cNvSpPr>
          <p:nvPr>
            <p:ph type="ftr" sz="quarter" idx="11"/>
          </p:nvPr>
        </p:nvSpPr>
        <p:spPr/>
        <p:txBody>
          <a:bodyPr/>
          <a:lstStyle/>
          <a:p>
            <a:r>
              <a:rPr lang="de-CH" dirty="0" smtClean="0"/>
              <a:t> </a:t>
            </a:r>
            <a:endParaRPr lang="de-CH" dirty="0"/>
          </a:p>
        </p:txBody>
      </p:sp>
      <p:sp>
        <p:nvSpPr>
          <p:cNvPr id="6" name="Foliennummernplatzhalter 5"/>
          <p:cNvSpPr>
            <a:spLocks noGrp="1"/>
          </p:cNvSpPr>
          <p:nvPr>
            <p:ph type="sldNum" sz="quarter" idx="12"/>
          </p:nvPr>
        </p:nvSpPr>
        <p:spPr/>
        <p:txBody>
          <a:bodyPr/>
          <a:lstStyle/>
          <a:p>
            <a:fld id="{3B51263E-1046-49F8-BA7D-6F87FA465A57}" type="slidenum">
              <a:rPr lang="de-CH" smtClean="0"/>
              <a:pPr/>
              <a:t>9</a:t>
            </a:fld>
            <a:endParaRPr lang="de-CH" dirty="0"/>
          </a:p>
        </p:txBody>
      </p:sp>
    </p:spTree>
    <p:extLst>
      <p:ext uri="{BB962C8B-B14F-4D97-AF65-F5344CB8AC3E}">
        <p14:creationId xmlns:p14="http://schemas.microsoft.com/office/powerpoint/2010/main" val="9910139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äsentationstitel">
    <p:spTree>
      <p:nvGrpSpPr>
        <p:cNvPr id="1" name=""/>
        <p:cNvGrpSpPr/>
        <p:nvPr/>
      </p:nvGrpSpPr>
      <p:grpSpPr>
        <a:xfrm>
          <a:off x="0" y="0"/>
          <a:ext cx="0" cy="0"/>
          <a:chOff x="0" y="0"/>
          <a:chExt cx="0" cy="0"/>
        </a:xfrm>
      </p:grpSpPr>
      <p:sp>
        <p:nvSpPr>
          <p:cNvPr id="20" name="Bildplatzhalter 19"/>
          <p:cNvSpPr>
            <a:spLocks noGrp="1"/>
          </p:cNvSpPr>
          <p:nvPr>
            <p:ph type="pic" sz="quarter" idx="14" hasCustomPrompt="1"/>
          </p:nvPr>
        </p:nvSpPr>
        <p:spPr>
          <a:xfrm>
            <a:off x="424206" y="-7374"/>
            <a:ext cx="11775486" cy="6872748"/>
          </a:xfrm>
          <a:custGeom>
            <a:avLst/>
            <a:gdLst>
              <a:gd name="connsiteX0" fmla="*/ 0 w 2664296"/>
              <a:gd name="connsiteY0" fmla="*/ 3209776 h 3209776"/>
              <a:gd name="connsiteX1" fmla="*/ 666074 w 2664296"/>
              <a:gd name="connsiteY1" fmla="*/ 0 h 3209776"/>
              <a:gd name="connsiteX2" fmla="*/ 1998222 w 2664296"/>
              <a:gd name="connsiteY2" fmla="*/ 0 h 3209776"/>
              <a:gd name="connsiteX3" fmla="*/ 2664296 w 2664296"/>
              <a:gd name="connsiteY3" fmla="*/ 3209776 h 3209776"/>
              <a:gd name="connsiteX4" fmla="*/ 0 w 2664296"/>
              <a:gd name="connsiteY4" fmla="*/ 3209776 h 3209776"/>
              <a:gd name="connsiteX0" fmla="*/ 3220126 w 5884422"/>
              <a:gd name="connsiteY0" fmla="*/ 4819501 h 4819501"/>
              <a:gd name="connsiteX1" fmla="*/ 0 w 5884422"/>
              <a:gd name="connsiteY1" fmla="*/ 0 h 4819501"/>
              <a:gd name="connsiteX2" fmla="*/ 5218348 w 5884422"/>
              <a:gd name="connsiteY2" fmla="*/ 1609725 h 4819501"/>
              <a:gd name="connsiteX3" fmla="*/ 5884422 w 5884422"/>
              <a:gd name="connsiteY3" fmla="*/ 4819501 h 4819501"/>
              <a:gd name="connsiteX4" fmla="*/ 3220126 w 5884422"/>
              <a:gd name="connsiteY4" fmla="*/ 4819501 h 4819501"/>
              <a:gd name="connsiteX0" fmla="*/ 3220126 w 12200173"/>
              <a:gd name="connsiteY0" fmla="*/ 5429101 h 5429101"/>
              <a:gd name="connsiteX1" fmla="*/ 0 w 12200173"/>
              <a:gd name="connsiteY1" fmla="*/ 609600 h 5429101"/>
              <a:gd name="connsiteX2" fmla="*/ 12200173 w 12200173"/>
              <a:gd name="connsiteY2" fmla="*/ 0 h 5429101"/>
              <a:gd name="connsiteX3" fmla="*/ 5884422 w 12200173"/>
              <a:gd name="connsiteY3" fmla="*/ 5429101 h 5429101"/>
              <a:gd name="connsiteX4" fmla="*/ 3220126 w 12200173"/>
              <a:gd name="connsiteY4" fmla="*/ 5429101 h 5429101"/>
              <a:gd name="connsiteX0" fmla="*/ 3220126 w 12200173"/>
              <a:gd name="connsiteY0" fmla="*/ 5429101 h 6838801"/>
              <a:gd name="connsiteX1" fmla="*/ 0 w 12200173"/>
              <a:gd name="connsiteY1" fmla="*/ 609600 h 6838801"/>
              <a:gd name="connsiteX2" fmla="*/ 12200173 w 12200173"/>
              <a:gd name="connsiteY2" fmla="*/ 0 h 6838801"/>
              <a:gd name="connsiteX3" fmla="*/ 12199497 w 12200173"/>
              <a:gd name="connsiteY3" fmla="*/ 6838801 h 6838801"/>
              <a:gd name="connsiteX4" fmla="*/ 3220126 w 12200173"/>
              <a:gd name="connsiteY4" fmla="*/ 5429101 h 6838801"/>
              <a:gd name="connsiteX0" fmla="*/ 10201 w 12200173"/>
              <a:gd name="connsiteY0" fmla="*/ 6210151 h 6838801"/>
              <a:gd name="connsiteX1" fmla="*/ 0 w 12200173"/>
              <a:gd name="connsiteY1" fmla="*/ 609600 h 6838801"/>
              <a:gd name="connsiteX2" fmla="*/ 12200173 w 12200173"/>
              <a:gd name="connsiteY2" fmla="*/ 0 h 6838801"/>
              <a:gd name="connsiteX3" fmla="*/ 12199497 w 12200173"/>
              <a:gd name="connsiteY3" fmla="*/ 6838801 h 6838801"/>
              <a:gd name="connsiteX4" fmla="*/ 10201 w 12200173"/>
              <a:gd name="connsiteY4" fmla="*/ 6210151 h 6838801"/>
              <a:gd name="connsiteX0" fmla="*/ 1214782 w 13404754"/>
              <a:gd name="connsiteY0" fmla="*/ 6210151 h 6838801"/>
              <a:gd name="connsiteX1" fmla="*/ 0 w 13404754"/>
              <a:gd name="connsiteY1" fmla="*/ 588169 h 6838801"/>
              <a:gd name="connsiteX2" fmla="*/ 13404754 w 13404754"/>
              <a:gd name="connsiteY2" fmla="*/ 0 h 6838801"/>
              <a:gd name="connsiteX3" fmla="*/ 13404078 w 13404754"/>
              <a:gd name="connsiteY3" fmla="*/ 6838801 h 6838801"/>
              <a:gd name="connsiteX4" fmla="*/ 1214782 w 13404754"/>
              <a:gd name="connsiteY4" fmla="*/ 6210151 h 6838801"/>
              <a:gd name="connsiteX0" fmla="*/ 706 w 13408823"/>
              <a:gd name="connsiteY0" fmla="*/ 6241108 h 6838801"/>
              <a:gd name="connsiteX1" fmla="*/ 4069 w 13408823"/>
              <a:gd name="connsiteY1" fmla="*/ 588169 h 6838801"/>
              <a:gd name="connsiteX2" fmla="*/ 13408823 w 13408823"/>
              <a:gd name="connsiteY2" fmla="*/ 0 h 6838801"/>
              <a:gd name="connsiteX3" fmla="*/ 13408147 w 13408823"/>
              <a:gd name="connsiteY3" fmla="*/ 6838801 h 6838801"/>
              <a:gd name="connsiteX4" fmla="*/ 706 w 13408823"/>
              <a:gd name="connsiteY4" fmla="*/ 6241108 h 6838801"/>
              <a:gd name="connsiteX0" fmla="*/ 706 w 13408823"/>
              <a:gd name="connsiteY0" fmla="*/ 6241108 h 6845944"/>
              <a:gd name="connsiteX1" fmla="*/ 4069 w 13408823"/>
              <a:gd name="connsiteY1" fmla="*/ 588169 h 6845944"/>
              <a:gd name="connsiteX2" fmla="*/ 13408823 w 13408823"/>
              <a:gd name="connsiteY2" fmla="*/ 0 h 6845944"/>
              <a:gd name="connsiteX3" fmla="*/ 13394583 w 13408823"/>
              <a:gd name="connsiteY3" fmla="*/ 6845944 h 6845944"/>
              <a:gd name="connsiteX4" fmla="*/ 706 w 13408823"/>
              <a:gd name="connsiteY4" fmla="*/ 6241108 h 6845944"/>
              <a:gd name="connsiteX0" fmla="*/ 706 w 13408823"/>
              <a:gd name="connsiteY0" fmla="*/ 6241108 h 6848325"/>
              <a:gd name="connsiteX1" fmla="*/ 4069 w 13408823"/>
              <a:gd name="connsiteY1" fmla="*/ 588169 h 6848325"/>
              <a:gd name="connsiteX2" fmla="*/ 13408823 w 13408823"/>
              <a:gd name="connsiteY2" fmla="*/ 0 h 6848325"/>
              <a:gd name="connsiteX3" fmla="*/ 13402722 w 13408823"/>
              <a:gd name="connsiteY3" fmla="*/ 6848325 h 6848325"/>
              <a:gd name="connsiteX4" fmla="*/ 706 w 13408823"/>
              <a:gd name="connsiteY4" fmla="*/ 6241108 h 6848325"/>
              <a:gd name="connsiteX0" fmla="*/ 706 w 13408823"/>
              <a:gd name="connsiteY0" fmla="*/ 6257777 h 6864994"/>
              <a:gd name="connsiteX1" fmla="*/ 4069 w 13408823"/>
              <a:gd name="connsiteY1" fmla="*/ 604838 h 6864994"/>
              <a:gd name="connsiteX2" fmla="*/ 13408823 w 13408823"/>
              <a:gd name="connsiteY2" fmla="*/ 0 h 6864994"/>
              <a:gd name="connsiteX3" fmla="*/ 13402722 w 13408823"/>
              <a:gd name="connsiteY3" fmla="*/ 6864994 h 6864994"/>
              <a:gd name="connsiteX4" fmla="*/ 706 w 13408823"/>
              <a:gd name="connsiteY4" fmla="*/ 6257777 h 6864994"/>
              <a:gd name="connsiteX0" fmla="*/ 912 w 13409029"/>
              <a:gd name="connsiteY0" fmla="*/ 6257777 h 6864994"/>
              <a:gd name="connsiteX1" fmla="*/ 1563 w 13409029"/>
              <a:gd name="connsiteY1" fmla="*/ 604838 h 6864994"/>
              <a:gd name="connsiteX2" fmla="*/ 13409029 w 13409029"/>
              <a:gd name="connsiteY2" fmla="*/ 0 h 6864994"/>
              <a:gd name="connsiteX3" fmla="*/ 13402928 w 13409029"/>
              <a:gd name="connsiteY3" fmla="*/ 6864994 h 6864994"/>
              <a:gd name="connsiteX4" fmla="*/ 912 w 13409029"/>
              <a:gd name="connsiteY4" fmla="*/ 6257777 h 6864994"/>
              <a:gd name="connsiteX0" fmla="*/ 912 w 13409029"/>
              <a:gd name="connsiteY0" fmla="*/ 6260148 h 6864994"/>
              <a:gd name="connsiteX1" fmla="*/ 1563 w 13409029"/>
              <a:gd name="connsiteY1" fmla="*/ 604838 h 6864994"/>
              <a:gd name="connsiteX2" fmla="*/ 13409029 w 13409029"/>
              <a:gd name="connsiteY2" fmla="*/ 0 h 6864994"/>
              <a:gd name="connsiteX3" fmla="*/ 13402928 w 13409029"/>
              <a:gd name="connsiteY3" fmla="*/ 6864994 h 6864994"/>
              <a:gd name="connsiteX4" fmla="*/ 912 w 13409029"/>
              <a:gd name="connsiteY4" fmla="*/ 6260148 h 686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9029" h="6864994">
                <a:moveTo>
                  <a:pt x="912" y="6260148"/>
                </a:moveTo>
                <a:cubicBezTo>
                  <a:pt x="-2488" y="4393298"/>
                  <a:pt x="4963" y="2471688"/>
                  <a:pt x="1563" y="604838"/>
                </a:cubicBezTo>
                <a:lnTo>
                  <a:pt x="13409029" y="0"/>
                </a:lnTo>
                <a:cubicBezTo>
                  <a:pt x="13408804" y="2279600"/>
                  <a:pt x="13403153" y="4585394"/>
                  <a:pt x="13402928" y="6864994"/>
                </a:cubicBezTo>
                <a:lnTo>
                  <a:pt x="912" y="6260148"/>
                </a:lnTo>
                <a:close/>
              </a:path>
            </a:pathLst>
          </a:custGeom>
          <a:solidFill>
            <a:schemeClr val="accent2"/>
          </a:solidFill>
          <a:ln>
            <a:noFill/>
          </a:ln>
        </p:spPr>
        <p:txBody>
          <a:bodyPr/>
          <a:lstStyle>
            <a:lvl1pPr>
              <a:defRPr/>
            </a:lvl1pPr>
          </a:lstStyle>
          <a:p>
            <a:r>
              <a:rPr lang="de-DE" dirty="0" err="1"/>
              <a:t>BildBild</a:t>
            </a:r>
            <a:endParaRPr lang="de-CH" dirty="0"/>
          </a:p>
        </p:txBody>
      </p:sp>
      <p:sp>
        <p:nvSpPr>
          <p:cNvPr id="2" name="Titel 1"/>
          <p:cNvSpPr>
            <a:spLocks noGrp="1"/>
          </p:cNvSpPr>
          <p:nvPr>
            <p:ph type="title" hasCustomPrompt="1"/>
          </p:nvPr>
        </p:nvSpPr>
        <p:spPr>
          <a:xfrm>
            <a:off x="1152524" y="2267347"/>
            <a:ext cx="10589396" cy="740569"/>
          </a:xfrm>
        </p:spPr>
        <p:txBody>
          <a:bodyPr tIns="0" bIns="0"/>
          <a:lstStyle>
            <a:lvl1pPr>
              <a:lnSpc>
                <a:spcPts val="5900"/>
              </a:lnSpc>
              <a:defRPr sz="5000" b="0" i="0">
                <a:solidFill>
                  <a:schemeClr val="bg1"/>
                </a:solidFill>
                <a:latin typeface="+mj-lt"/>
                <a:ea typeface="ATC Overlook" charset="0"/>
                <a:cs typeface="ATC Overlook" charset="0"/>
              </a:defRPr>
            </a:lvl1pPr>
          </a:lstStyle>
          <a:p>
            <a:r>
              <a:rPr lang="de-DE" dirty="0"/>
              <a:t>Haupttitel</a:t>
            </a:r>
            <a:br>
              <a:rPr lang="de-DE" dirty="0"/>
            </a:br>
            <a:r>
              <a:rPr lang="de-DE" dirty="0"/>
              <a:t>maximal</a:t>
            </a:r>
            <a:br>
              <a:rPr lang="de-DE" dirty="0"/>
            </a:br>
            <a:r>
              <a:rPr lang="de-DE" dirty="0"/>
              <a:t>vier-</a:t>
            </a:r>
            <a:br>
              <a:rPr lang="de-DE" dirty="0"/>
            </a:br>
            <a:r>
              <a:rPr lang="de-DE" dirty="0"/>
              <a:t>zeilig</a:t>
            </a:r>
            <a:endParaRPr lang="de-CH" dirty="0"/>
          </a:p>
        </p:txBody>
      </p:sp>
      <p:sp>
        <p:nvSpPr>
          <p:cNvPr id="5" name="Rechtwinkliges Dreieck 4"/>
          <p:cNvSpPr/>
          <p:nvPr userDrawn="1"/>
        </p:nvSpPr>
        <p:spPr>
          <a:xfrm flipV="1">
            <a:off x="-7693" y="-3398"/>
            <a:ext cx="12186398" cy="63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Textplatzhalter 8"/>
          <p:cNvSpPr>
            <a:spLocks noGrp="1"/>
          </p:cNvSpPr>
          <p:nvPr>
            <p:ph type="body" sz="quarter" idx="12" hasCustomPrompt="1"/>
          </p:nvPr>
        </p:nvSpPr>
        <p:spPr>
          <a:xfrm>
            <a:off x="1152525" y="1427634"/>
            <a:ext cx="10589396" cy="838274"/>
          </a:xfrm>
        </p:spPr>
        <p:txBody>
          <a:bodyPr tIns="0" bIns="0" anchor="b"/>
          <a:lstStyle>
            <a:lvl1pPr>
              <a:lnSpc>
                <a:spcPts val="3200"/>
              </a:lnSpc>
              <a:defRPr sz="3000" baseline="0">
                <a:solidFill>
                  <a:schemeClr val="bg1"/>
                </a:solidFill>
              </a:defRPr>
            </a:lvl1pPr>
            <a:lvl2pPr>
              <a:defRPr sz="3600"/>
            </a:lvl2pPr>
            <a:lvl3pPr>
              <a:defRPr sz="3600"/>
            </a:lvl3pPr>
            <a:lvl4pPr>
              <a:defRPr sz="3600"/>
            </a:lvl4pPr>
            <a:lvl5pPr>
              <a:defRPr sz="3600"/>
            </a:lvl5pPr>
          </a:lstStyle>
          <a:p>
            <a:pPr lvl="0"/>
            <a:r>
              <a:rPr lang="de-DE" dirty="0"/>
              <a:t>Übertitel </a:t>
            </a:r>
          </a:p>
          <a:p>
            <a:pPr lvl="0"/>
            <a:r>
              <a:rPr lang="de-DE" dirty="0"/>
              <a:t>maximal zweizeilig</a:t>
            </a:r>
            <a:endParaRPr lang="de-CH" dirty="0"/>
          </a:p>
        </p:txBody>
      </p:sp>
      <p:sp>
        <p:nvSpPr>
          <p:cNvPr id="12" name="Textplatzhalter 11"/>
          <p:cNvSpPr>
            <a:spLocks noGrp="1"/>
          </p:cNvSpPr>
          <p:nvPr>
            <p:ph type="body" sz="quarter" idx="13" hasCustomPrompt="1"/>
          </p:nvPr>
        </p:nvSpPr>
        <p:spPr>
          <a:xfrm>
            <a:off x="1152524" y="5210150"/>
            <a:ext cx="10589396" cy="431800"/>
          </a:xfrm>
        </p:spPr>
        <p:txBody>
          <a:bodyPr tIns="0" bIns="0"/>
          <a:lstStyle>
            <a:lvl1pPr>
              <a:defRPr sz="1200" b="1" i="0" baseline="0">
                <a:solidFill>
                  <a:schemeClr val="bg1"/>
                </a:solidFill>
                <a:latin typeface="ATC Overlook" charset="0"/>
                <a:ea typeface="ATC Overlook" charset="0"/>
                <a:cs typeface="ATC Overlook" charset="0"/>
              </a:defRPr>
            </a:lvl1pPr>
          </a:lstStyle>
          <a:p>
            <a:pPr lvl="0"/>
            <a:r>
              <a:rPr lang="de-DE" dirty="0"/>
              <a:t>Ort, Datum</a:t>
            </a:r>
            <a:endParaRPr lang="de-CH" dirty="0"/>
          </a:p>
        </p:txBody>
      </p:sp>
      <p:sp>
        <p:nvSpPr>
          <p:cNvPr id="21" name="Rechtwinkliges Dreieck 20"/>
          <p:cNvSpPr/>
          <p:nvPr userDrawn="1"/>
        </p:nvSpPr>
        <p:spPr>
          <a:xfrm>
            <a:off x="-7695" y="6234575"/>
            <a:ext cx="12196893" cy="62865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Fußzeilenplatzhalter 2"/>
          <p:cNvSpPr>
            <a:spLocks noGrp="1"/>
          </p:cNvSpPr>
          <p:nvPr>
            <p:ph type="ftr" sz="quarter" idx="10"/>
          </p:nvPr>
        </p:nvSpPr>
        <p:spPr/>
        <p:txBody>
          <a:bodyPr/>
          <a:lstStyle/>
          <a:p>
            <a:r>
              <a:rPr lang="de-CH" dirty="0" smtClean="0"/>
              <a:t> </a:t>
            </a:r>
            <a:endParaRPr lang="de-CH" dirty="0"/>
          </a:p>
        </p:txBody>
      </p:sp>
      <p:sp>
        <p:nvSpPr>
          <p:cNvPr id="4" name="Foliennummernplatzhalter 3"/>
          <p:cNvSpPr>
            <a:spLocks noGrp="1"/>
          </p:cNvSpPr>
          <p:nvPr>
            <p:ph type="sldNum" sz="quarter" idx="11"/>
          </p:nvPr>
        </p:nvSpPr>
        <p:spPr/>
        <p:txBody>
          <a:bodyPr/>
          <a:lstStyle/>
          <a:p>
            <a:fld id="{C43FBBA6-60B1-4207-A1C3-E4FB17CE02A0}" type="slidenum">
              <a:rPr lang="de-CH" smtClean="0"/>
              <a:pPr/>
              <a:t>‹N°›</a:t>
            </a:fld>
            <a:endParaRPr lang="de-CH" dirty="0"/>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24" y="6446971"/>
            <a:ext cx="828693" cy="203859"/>
          </a:xfrm>
          <a:prstGeom prst="rect">
            <a:avLst/>
          </a:prstGeom>
        </p:spPr>
      </p:pic>
      <p:sp>
        <p:nvSpPr>
          <p:cNvPr id="16" name="Rechteck 15"/>
          <p:cNvSpPr/>
          <p:nvPr userDrawn="1"/>
        </p:nvSpPr>
        <p:spPr>
          <a:xfrm>
            <a:off x="-7694" y="0"/>
            <a:ext cx="436318" cy="68675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Tree>
    <p:extLst>
      <p:ext uri="{BB962C8B-B14F-4D97-AF65-F5344CB8AC3E}">
        <p14:creationId xmlns:p14="http://schemas.microsoft.com/office/powerpoint/2010/main" val="3476963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Bild 1/2, 1/2 (2)">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Fußzeilenplatzhalter 2"/>
          <p:cNvSpPr>
            <a:spLocks noGrp="1"/>
          </p:cNvSpPr>
          <p:nvPr>
            <p:ph type="ftr" sz="quarter" idx="10"/>
          </p:nvPr>
        </p:nvSpPr>
        <p:spPr/>
        <p:txBody>
          <a:bodyPr/>
          <a:lstStyle/>
          <a:p>
            <a:r>
              <a:rPr lang="de-CH" dirty="0" smtClean="0"/>
              <a:t> </a:t>
            </a:r>
            <a:endParaRPr lang="de-CH" dirty="0"/>
          </a:p>
        </p:txBody>
      </p:sp>
      <p:sp>
        <p:nvSpPr>
          <p:cNvPr id="4" name="Foliennummernplatzhalter 3"/>
          <p:cNvSpPr>
            <a:spLocks noGrp="1"/>
          </p:cNvSpPr>
          <p:nvPr>
            <p:ph type="sldNum" sz="quarter" idx="11"/>
          </p:nvPr>
        </p:nvSpPr>
        <p:spPr/>
        <p:txBody>
          <a:bodyPr/>
          <a:lstStyle/>
          <a:p>
            <a:fld id="{C43FBBA6-60B1-4207-A1C3-E4FB17CE02A0}" type="slidenum">
              <a:rPr lang="de-CH" smtClean="0"/>
              <a:pPr/>
              <a:t>‹N°›</a:t>
            </a:fld>
            <a:endParaRPr lang="de-CH" dirty="0"/>
          </a:p>
        </p:txBody>
      </p:sp>
      <p:sp>
        <p:nvSpPr>
          <p:cNvPr id="7" name="Bildplatzhalter 6"/>
          <p:cNvSpPr>
            <a:spLocks noGrp="1"/>
          </p:cNvSpPr>
          <p:nvPr>
            <p:ph type="pic" sz="quarter" idx="16"/>
          </p:nvPr>
        </p:nvSpPr>
        <p:spPr>
          <a:xfrm>
            <a:off x="0" y="1839541"/>
            <a:ext cx="5999952" cy="3374974"/>
          </a:xfrm>
          <a:solidFill>
            <a:schemeClr val="bg1">
              <a:lumMod val="95000"/>
            </a:schemeClr>
          </a:solidFill>
        </p:spPr>
        <p:txBody>
          <a:bodyPr/>
          <a:lstStyle/>
          <a:p>
            <a:endParaRPr lang="de-CH"/>
          </a:p>
        </p:txBody>
      </p:sp>
      <p:sp>
        <p:nvSpPr>
          <p:cNvPr id="8" name="Inhaltsplatzhalter 8"/>
          <p:cNvSpPr>
            <a:spLocks noGrp="1"/>
          </p:cNvSpPr>
          <p:nvPr>
            <p:ph sz="quarter" idx="13"/>
          </p:nvPr>
        </p:nvSpPr>
        <p:spPr>
          <a:xfrm>
            <a:off x="6123510" y="1839542"/>
            <a:ext cx="5616000" cy="337497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9" name="Textplatzhalter 5"/>
          <p:cNvSpPr>
            <a:spLocks noGrp="1"/>
          </p:cNvSpPr>
          <p:nvPr>
            <p:ph type="body" sz="quarter" idx="12" hasCustomPrompt="1"/>
          </p:nvPr>
        </p:nvSpPr>
        <p:spPr>
          <a:xfrm>
            <a:off x="6123510" y="6237313"/>
            <a:ext cx="5618410" cy="292883"/>
          </a:xfrm>
        </p:spPr>
        <p:txBody>
          <a:bodyPr lIns="0" tIns="0"/>
          <a:lstStyle>
            <a:lvl1pPr algn="r">
              <a:lnSpc>
                <a:spcPct val="100000"/>
              </a:lnSpc>
              <a:spcBef>
                <a:spcPts val="0"/>
              </a:spcBef>
              <a:spcAft>
                <a:spcPts val="0"/>
              </a:spcAft>
              <a:defRPr sz="600" baseline="0">
                <a:solidFill>
                  <a:srgbClr val="818284"/>
                </a:solidFill>
              </a:defRPr>
            </a:lvl1pPr>
          </a:lstStyle>
          <a:p>
            <a:pPr lvl="0"/>
            <a:r>
              <a:rPr lang="de-CH" dirty="0"/>
              <a:t>Quellenangabe</a:t>
            </a:r>
          </a:p>
          <a:p>
            <a:pPr lvl="0"/>
            <a:r>
              <a:rPr lang="de-CH" dirty="0"/>
              <a:t>auf maximal</a:t>
            </a:r>
          </a:p>
          <a:p>
            <a:pPr lvl="0"/>
            <a:r>
              <a:rPr lang="de-CH" dirty="0"/>
              <a:t>drei Zeilen</a:t>
            </a:r>
          </a:p>
        </p:txBody>
      </p:sp>
    </p:spTree>
    <p:extLst>
      <p:ext uri="{BB962C8B-B14F-4D97-AF65-F5344CB8AC3E}">
        <p14:creationId xmlns:p14="http://schemas.microsoft.com/office/powerpoint/2010/main" val="2155266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Video 1/2, 1/2">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r>
              <a:rPr lang="de-CH" dirty="0" smtClean="0"/>
              <a:t> </a:t>
            </a:r>
            <a:endParaRPr lang="de-CH" dirty="0"/>
          </a:p>
        </p:txBody>
      </p:sp>
      <p:sp>
        <p:nvSpPr>
          <p:cNvPr id="4" name="Foliennummernplatzhalter 3"/>
          <p:cNvSpPr>
            <a:spLocks noGrp="1"/>
          </p:cNvSpPr>
          <p:nvPr>
            <p:ph type="sldNum" sz="quarter" idx="11"/>
          </p:nvPr>
        </p:nvSpPr>
        <p:spPr/>
        <p:txBody>
          <a:bodyPr/>
          <a:lstStyle/>
          <a:p>
            <a:fld id="{C43FBBA6-60B1-4207-A1C3-E4FB17CE02A0}" type="slidenum">
              <a:rPr lang="de-CH" smtClean="0"/>
              <a:pPr/>
              <a:t>‹N°›</a:t>
            </a:fld>
            <a:endParaRPr lang="de-CH" dirty="0"/>
          </a:p>
        </p:txBody>
      </p:sp>
      <p:sp>
        <p:nvSpPr>
          <p:cNvPr id="5" name="Inhaltsplatzhalter 11"/>
          <p:cNvSpPr>
            <a:spLocks noGrp="1"/>
          </p:cNvSpPr>
          <p:nvPr>
            <p:ph sz="quarter" idx="15" hasCustomPrompt="1"/>
          </p:nvPr>
        </p:nvSpPr>
        <p:spPr>
          <a:xfrm>
            <a:off x="0" y="1839540"/>
            <a:ext cx="5999952" cy="3374974"/>
          </a:xfrm>
          <a:prstGeom prst="rect">
            <a:avLst/>
          </a:prstGeom>
          <a:solidFill>
            <a:schemeClr val="bg1">
              <a:lumMod val="95000"/>
            </a:schemeClr>
          </a:solidFill>
        </p:spPr>
        <p:txBody>
          <a:bodyPr/>
          <a:lstStyle/>
          <a:p>
            <a:pPr lvl="0"/>
            <a:r>
              <a:rPr lang="de-CH" dirty="0"/>
              <a:t>.</a:t>
            </a:r>
          </a:p>
        </p:txBody>
      </p:sp>
      <p:sp>
        <p:nvSpPr>
          <p:cNvPr id="6" name="Inhaltsplatzhalter 8"/>
          <p:cNvSpPr>
            <a:spLocks noGrp="1"/>
          </p:cNvSpPr>
          <p:nvPr>
            <p:ph sz="quarter" idx="13"/>
          </p:nvPr>
        </p:nvSpPr>
        <p:spPr>
          <a:xfrm>
            <a:off x="6123510" y="1839540"/>
            <a:ext cx="5616000" cy="3374974"/>
          </a:xfrm>
        </p:spPr>
        <p:txBody>
          <a:bodyPr ancho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1894449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ufteilung 3">
    <p:spTree>
      <p:nvGrpSpPr>
        <p:cNvPr id="1" name=""/>
        <p:cNvGrpSpPr/>
        <p:nvPr/>
      </p:nvGrpSpPr>
      <p:grpSpPr>
        <a:xfrm>
          <a:off x="0" y="0"/>
          <a:ext cx="0" cy="0"/>
          <a:chOff x="0" y="0"/>
          <a:chExt cx="0" cy="0"/>
        </a:xfrm>
      </p:grpSpPr>
      <p:sp>
        <p:nvSpPr>
          <p:cNvPr id="20" name="Bildplatzhalter 5"/>
          <p:cNvSpPr>
            <a:spLocks noGrp="1"/>
          </p:cNvSpPr>
          <p:nvPr>
            <p:ph type="pic" sz="quarter" idx="18"/>
          </p:nvPr>
        </p:nvSpPr>
        <p:spPr>
          <a:xfrm>
            <a:off x="8186757" y="1668036"/>
            <a:ext cx="3555164" cy="2008634"/>
          </a:xfrm>
          <a:custGeom>
            <a:avLst/>
            <a:gdLst>
              <a:gd name="connsiteX0" fmla="*/ 0 w 5029200"/>
              <a:gd name="connsiteY0" fmla="*/ 0 h 4371975"/>
              <a:gd name="connsiteX1" fmla="*/ 5029200 w 5029200"/>
              <a:gd name="connsiteY1" fmla="*/ 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3990975 h 4371975"/>
              <a:gd name="connsiteX3" fmla="*/ 0 w 5029200"/>
              <a:gd name="connsiteY3" fmla="*/ 4371975 h 4371975"/>
              <a:gd name="connsiteX4" fmla="*/ 0 w 5029200"/>
              <a:gd name="connsiteY4" fmla="*/ 0 h 4371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0" h="4371975">
                <a:moveTo>
                  <a:pt x="0" y="0"/>
                </a:moveTo>
                <a:lnTo>
                  <a:pt x="5029200" y="377190"/>
                </a:lnTo>
                <a:lnTo>
                  <a:pt x="5029200" y="3990975"/>
                </a:lnTo>
                <a:lnTo>
                  <a:pt x="0" y="4371975"/>
                </a:lnTo>
                <a:lnTo>
                  <a:pt x="0" y="0"/>
                </a:lnTo>
                <a:close/>
              </a:path>
            </a:pathLst>
          </a:custGeom>
          <a:solidFill>
            <a:schemeClr val="bg1">
              <a:lumMod val="95000"/>
            </a:schemeClr>
          </a:solidFill>
        </p:spPr>
        <p:txBody>
          <a:bodyPr/>
          <a:lstStyle/>
          <a:p>
            <a:endParaRPr lang="de-CH"/>
          </a:p>
        </p:txBody>
      </p:sp>
      <p:sp>
        <p:nvSpPr>
          <p:cNvPr id="21" name="Inhaltsplatzhalter 8"/>
          <p:cNvSpPr>
            <a:spLocks noGrp="1"/>
          </p:cNvSpPr>
          <p:nvPr>
            <p:ph sz="quarter" idx="19"/>
          </p:nvPr>
        </p:nvSpPr>
        <p:spPr>
          <a:xfrm>
            <a:off x="8186756" y="3574476"/>
            <a:ext cx="3555165" cy="2011500"/>
          </a:xfrm>
          <a:custGeom>
            <a:avLst/>
            <a:gdLst>
              <a:gd name="connsiteX0" fmla="*/ 0 w 3555164"/>
              <a:gd name="connsiteY0" fmla="*/ 0 h 2011500"/>
              <a:gd name="connsiteX1" fmla="*/ 3555164 w 3555164"/>
              <a:gd name="connsiteY1" fmla="*/ 0 h 2011500"/>
              <a:gd name="connsiteX2" fmla="*/ 3555164 w 3555164"/>
              <a:gd name="connsiteY2" fmla="*/ 2011500 h 2011500"/>
              <a:gd name="connsiteX3" fmla="*/ 0 w 3555164"/>
              <a:gd name="connsiteY3" fmla="*/ 2011500 h 2011500"/>
              <a:gd name="connsiteX4" fmla="*/ 0 w 3555164"/>
              <a:gd name="connsiteY4" fmla="*/ 0 h 2011500"/>
              <a:gd name="connsiteX0" fmla="*/ 23812 w 3555164"/>
              <a:gd name="connsiteY0" fmla="*/ 650081 h 2011500"/>
              <a:gd name="connsiteX1" fmla="*/ 3555164 w 3555164"/>
              <a:gd name="connsiteY1" fmla="*/ 0 h 2011500"/>
              <a:gd name="connsiteX2" fmla="*/ 3555164 w 3555164"/>
              <a:gd name="connsiteY2" fmla="*/ 2011500 h 2011500"/>
              <a:gd name="connsiteX3" fmla="*/ 0 w 3555164"/>
              <a:gd name="connsiteY3" fmla="*/ 2011500 h 2011500"/>
              <a:gd name="connsiteX4" fmla="*/ 23812 w 3555164"/>
              <a:gd name="connsiteY4" fmla="*/ 650081 h 2011500"/>
              <a:gd name="connsiteX0" fmla="*/ 0 w 3555165"/>
              <a:gd name="connsiteY0" fmla="*/ 178593 h 2011500"/>
              <a:gd name="connsiteX1" fmla="*/ 3555165 w 3555165"/>
              <a:gd name="connsiteY1" fmla="*/ 0 h 2011500"/>
              <a:gd name="connsiteX2" fmla="*/ 3555165 w 3555165"/>
              <a:gd name="connsiteY2" fmla="*/ 2011500 h 2011500"/>
              <a:gd name="connsiteX3" fmla="*/ 1 w 3555165"/>
              <a:gd name="connsiteY3" fmla="*/ 2011500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14289 w 3555165"/>
              <a:gd name="connsiteY3" fmla="*/ 1370944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2 w 3555165"/>
              <a:gd name="connsiteY3" fmla="*/ 1830525 h 2011500"/>
              <a:gd name="connsiteX4" fmla="*/ 0 w 3555165"/>
              <a:gd name="connsiteY4" fmla="*/ 178593 h 201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165" h="2011500">
                <a:moveTo>
                  <a:pt x="0" y="178593"/>
                </a:moveTo>
                <a:lnTo>
                  <a:pt x="3555165" y="0"/>
                </a:lnTo>
                <a:lnTo>
                  <a:pt x="3555165" y="2011500"/>
                </a:lnTo>
                <a:lnTo>
                  <a:pt x="2" y="1830525"/>
                </a:lnTo>
                <a:cubicBezTo>
                  <a:pt x="2" y="1219556"/>
                  <a:pt x="0" y="789562"/>
                  <a:pt x="0" y="178593"/>
                </a:cubicBezTo>
                <a:close/>
              </a:path>
            </a:pathLst>
          </a:custGeom>
          <a:solidFill>
            <a:schemeClr val="accent2"/>
          </a:solidFill>
        </p:spPr>
        <p:txBody>
          <a:bodyPr anchor="ctr"/>
          <a:lstStyle>
            <a:lvl1pPr>
              <a:lnSpc>
                <a:spcPct val="100000"/>
              </a:lnSpc>
              <a:defRPr sz="1800">
                <a:solidFill>
                  <a:schemeClr val="bg1"/>
                </a:solidFill>
                <a:latin typeface="+mj-lt"/>
              </a:defRPr>
            </a:lvl1pPr>
            <a:lvl2pPr>
              <a:lnSpc>
                <a:spcPct val="100000"/>
              </a:lnSpc>
              <a:buClr>
                <a:schemeClr val="bg1"/>
              </a:buClr>
              <a:defRPr sz="1800">
                <a:solidFill>
                  <a:schemeClr val="bg1"/>
                </a:solidFill>
                <a:latin typeface="+mj-lt"/>
              </a:defRPr>
            </a:lvl2pPr>
            <a:lvl3pPr>
              <a:lnSpc>
                <a:spcPct val="100000"/>
              </a:lnSpc>
              <a:defRPr sz="1800">
                <a:solidFill>
                  <a:schemeClr val="bg1"/>
                </a:solidFill>
                <a:latin typeface="+mj-lt"/>
              </a:defRPr>
            </a:lvl3pPr>
            <a:lvl4pPr>
              <a:lnSpc>
                <a:spcPct val="100000"/>
              </a:lnSpc>
              <a:defRPr sz="1800">
                <a:solidFill>
                  <a:schemeClr val="bg1"/>
                </a:solidFill>
                <a:latin typeface="+mj-lt"/>
              </a:defRPr>
            </a:lvl4pPr>
            <a:lvl5pPr>
              <a:lnSpc>
                <a:spcPct val="100000"/>
              </a:lnSpc>
              <a:defRPr sz="1800">
                <a:solidFill>
                  <a:schemeClr val="bg1"/>
                </a:solidFill>
                <a:latin typeface="+mj-lt"/>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2" name="Titel 1"/>
          <p:cNvSpPr>
            <a:spLocks noGrp="1"/>
          </p:cNvSpPr>
          <p:nvPr>
            <p:ph type="title"/>
          </p:nvPr>
        </p:nvSpPr>
        <p:spPr/>
        <p:txBody>
          <a:bodyPr/>
          <a:lstStyle/>
          <a:p>
            <a:r>
              <a:rPr lang="de-DE"/>
              <a:t>Titelmasterformat durch Klicken bearbeiten</a:t>
            </a:r>
          </a:p>
        </p:txBody>
      </p:sp>
      <p:sp>
        <p:nvSpPr>
          <p:cNvPr id="3" name="Fußzeilenplatzhalter 2"/>
          <p:cNvSpPr>
            <a:spLocks noGrp="1"/>
          </p:cNvSpPr>
          <p:nvPr>
            <p:ph type="ftr" sz="quarter" idx="10"/>
          </p:nvPr>
        </p:nvSpPr>
        <p:spPr/>
        <p:txBody>
          <a:bodyPr/>
          <a:lstStyle/>
          <a:p>
            <a:r>
              <a:rPr lang="de-CH" dirty="0" smtClean="0"/>
              <a:t> </a:t>
            </a:r>
            <a:endParaRPr lang="de-CH" dirty="0"/>
          </a:p>
        </p:txBody>
      </p:sp>
      <p:sp>
        <p:nvSpPr>
          <p:cNvPr id="4" name="Foliennummernplatzhalter 3"/>
          <p:cNvSpPr>
            <a:spLocks noGrp="1"/>
          </p:cNvSpPr>
          <p:nvPr>
            <p:ph type="sldNum" sz="quarter" idx="11"/>
          </p:nvPr>
        </p:nvSpPr>
        <p:spPr/>
        <p:txBody>
          <a:bodyPr/>
          <a:lstStyle/>
          <a:p>
            <a:fld id="{C43FBBA6-60B1-4207-A1C3-E4FB17CE02A0}" type="slidenum">
              <a:rPr lang="de-CH" smtClean="0"/>
              <a:pPr/>
              <a:t>‹N°›</a:t>
            </a:fld>
            <a:endParaRPr lang="de-CH" dirty="0"/>
          </a:p>
        </p:txBody>
      </p:sp>
      <p:sp>
        <p:nvSpPr>
          <p:cNvPr id="12" name="Bildplatzhalter 5"/>
          <p:cNvSpPr>
            <a:spLocks noGrp="1"/>
          </p:cNvSpPr>
          <p:nvPr>
            <p:ph type="pic" sz="quarter" idx="15"/>
          </p:nvPr>
        </p:nvSpPr>
        <p:spPr>
          <a:xfrm>
            <a:off x="495128" y="1665368"/>
            <a:ext cx="3555164" cy="2008634"/>
          </a:xfrm>
          <a:custGeom>
            <a:avLst/>
            <a:gdLst>
              <a:gd name="connsiteX0" fmla="*/ 0 w 5029200"/>
              <a:gd name="connsiteY0" fmla="*/ 0 h 4371975"/>
              <a:gd name="connsiteX1" fmla="*/ 5029200 w 5029200"/>
              <a:gd name="connsiteY1" fmla="*/ 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3990975 h 4371975"/>
              <a:gd name="connsiteX3" fmla="*/ 0 w 5029200"/>
              <a:gd name="connsiteY3" fmla="*/ 4371975 h 4371975"/>
              <a:gd name="connsiteX4" fmla="*/ 0 w 5029200"/>
              <a:gd name="connsiteY4" fmla="*/ 0 h 4371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0" h="4371975">
                <a:moveTo>
                  <a:pt x="0" y="0"/>
                </a:moveTo>
                <a:lnTo>
                  <a:pt x="5029200" y="377190"/>
                </a:lnTo>
                <a:lnTo>
                  <a:pt x="5029200" y="3990975"/>
                </a:lnTo>
                <a:lnTo>
                  <a:pt x="0" y="4371975"/>
                </a:lnTo>
                <a:lnTo>
                  <a:pt x="0" y="0"/>
                </a:lnTo>
                <a:close/>
              </a:path>
            </a:pathLst>
          </a:custGeom>
          <a:solidFill>
            <a:schemeClr val="bg1">
              <a:lumMod val="95000"/>
            </a:schemeClr>
          </a:solidFill>
        </p:spPr>
        <p:txBody>
          <a:bodyPr/>
          <a:lstStyle/>
          <a:p>
            <a:endParaRPr lang="de-CH"/>
          </a:p>
        </p:txBody>
      </p:sp>
      <p:sp>
        <p:nvSpPr>
          <p:cNvPr id="14" name="Inhaltsplatzhalter 8"/>
          <p:cNvSpPr>
            <a:spLocks noGrp="1"/>
          </p:cNvSpPr>
          <p:nvPr>
            <p:ph sz="quarter" idx="13" hasCustomPrompt="1"/>
          </p:nvPr>
        </p:nvSpPr>
        <p:spPr>
          <a:xfrm>
            <a:off x="495127" y="3571808"/>
            <a:ext cx="3555165" cy="2011500"/>
          </a:xfrm>
          <a:custGeom>
            <a:avLst/>
            <a:gdLst>
              <a:gd name="connsiteX0" fmla="*/ 0 w 3555164"/>
              <a:gd name="connsiteY0" fmla="*/ 0 h 2011500"/>
              <a:gd name="connsiteX1" fmla="*/ 3555164 w 3555164"/>
              <a:gd name="connsiteY1" fmla="*/ 0 h 2011500"/>
              <a:gd name="connsiteX2" fmla="*/ 3555164 w 3555164"/>
              <a:gd name="connsiteY2" fmla="*/ 2011500 h 2011500"/>
              <a:gd name="connsiteX3" fmla="*/ 0 w 3555164"/>
              <a:gd name="connsiteY3" fmla="*/ 2011500 h 2011500"/>
              <a:gd name="connsiteX4" fmla="*/ 0 w 3555164"/>
              <a:gd name="connsiteY4" fmla="*/ 0 h 2011500"/>
              <a:gd name="connsiteX0" fmla="*/ 23812 w 3555164"/>
              <a:gd name="connsiteY0" fmla="*/ 650081 h 2011500"/>
              <a:gd name="connsiteX1" fmla="*/ 3555164 w 3555164"/>
              <a:gd name="connsiteY1" fmla="*/ 0 h 2011500"/>
              <a:gd name="connsiteX2" fmla="*/ 3555164 w 3555164"/>
              <a:gd name="connsiteY2" fmla="*/ 2011500 h 2011500"/>
              <a:gd name="connsiteX3" fmla="*/ 0 w 3555164"/>
              <a:gd name="connsiteY3" fmla="*/ 2011500 h 2011500"/>
              <a:gd name="connsiteX4" fmla="*/ 23812 w 3555164"/>
              <a:gd name="connsiteY4" fmla="*/ 650081 h 2011500"/>
              <a:gd name="connsiteX0" fmla="*/ 0 w 3555165"/>
              <a:gd name="connsiteY0" fmla="*/ 178593 h 2011500"/>
              <a:gd name="connsiteX1" fmla="*/ 3555165 w 3555165"/>
              <a:gd name="connsiteY1" fmla="*/ 0 h 2011500"/>
              <a:gd name="connsiteX2" fmla="*/ 3555165 w 3555165"/>
              <a:gd name="connsiteY2" fmla="*/ 2011500 h 2011500"/>
              <a:gd name="connsiteX3" fmla="*/ 1 w 3555165"/>
              <a:gd name="connsiteY3" fmla="*/ 2011500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14289 w 3555165"/>
              <a:gd name="connsiteY3" fmla="*/ 1370944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2 w 3555165"/>
              <a:gd name="connsiteY3" fmla="*/ 1830525 h 2011500"/>
              <a:gd name="connsiteX4" fmla="*/ 0 w 3555165"/>
              <a:gd name="connsiteY4" fmla="*/ 178593 h 201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165" h="2011500">
                <a:moveTo>
                  <a:pt x="0" y="178593"/>
                </a:moveTo>
                <a:lnTo>
                  <a:pt x="3555165" y="0"/>
                </a:lnTo>
                <a:lnTo>
                  <a:pt x="3555165" y="2011500"/>
                </a:lnTo>
                <a:lnTo>
                  <a:pt x="2" y="1830525"/>
                </a:lnTo>
                <a:cubicBezTo>
                  <a:pt x="2" y="1219556"/>
                  <a:pt x="0" y="789562"/>
                  <a:pt x="0" y="178593"/>
                </a:cubicBezTo>
                <a:close/>
              </a:path>
            </a:pathLst>
          </a:custGeom>
          <a:solidFill>
            <a:schemeClr val="accent2"/>
          </a:solidFill>
        </p:spPr>
        <p:txBody>
          <a:bodyPr anchor="ctr"/>
          <a:lstStyle>
            <a:lvl1pPr>
              <a:lnSpc>
                <a:spcPct val="100000"/>
              </a:lnSpc>
              <a:defRPr sz="1800">
                <a:solidFill>
                  <a:schemeClr val="bg1"/>
                </a:solidFill>
                <a:latin typeface="+mj-lt"/>
              </a:defRPr>
            </a:lvl1pPr>
            <a:lvl2pPr>
              <a:lnSpc>
                <a:spcPct val="100000"/>
              </a:lnSpc>
              <a:buClr>
                <a:schemeClr val="bg1"/>
              </a:buClr>
              <a:defRPr sz="1800">
                <a:solidFill>
                  <a:schemeClr val="bg1"/>
                </a:solidFill>
                <a:latin typeface="+mj-lt"/>
              </a:defRPr>
            </a:lvl2pPr>
            <a:lvl3pPr>
              <a:lnSpc>
                <a:spcPct val="100000"/>
              </a:lnSpc>
              <a:defRPr sz="1800">
                <a:solidFill>
                  <a:schemeClr val="bg1"/>
                </a:solidFill>
                <a:latin typeface="+mj-lt"/>
              </a:defRPr>
            </a:lvl3pPr>
            <a:lvl4pPr>
              <a:lnSpc>
                <a:spcPct val="100000"/>
              </a:lnSpc>
              <a:defRPr sz="1800">
                <a:solidFill>
                  <a:schemeClr val="bg1"/>
                </a:solidFill>
                <a:latin typeface="+mj-lt"/>
              </a:defRPr>
            </a:lvl4pPr>
            <a:lvl5pPr>
              <a:lnSpc>
                <a:spcPct val="100000"/>
              </a:lnSpc>
              <a:defRPr sz="1800">
                <a:solidFill>
                  <a:schemeClr val="bg1"/>
                </a:solidFill>
                <a:latin typeface="+mj-lt"/>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15" name="Bildplatzhalter 5"/>
          <p:cNvSpPr>
            <a:spLocks noGrp="1"/>
          </p:cNvSpPr>
          <p:nvPr>
            <p:ph type="pic" sz="quarter" idx="16"/>
          </p:nvPr>
        </p:nvSpPr>
        <p:spPr>
          <a:xfrm>
            <a:off x="4348353" y="1665368"/>
            <a:ext cx="3555164" cy="2008634"/>
          </a:xfrm>
          <a:custGeom>
            <a:avLst/>
            <a:gdLst>
              <a:gd name="connsiteX0" fmla="*/ 0 w 5029200"/>
              <a:gd name="connsiteY0" fmla="*/ 0 h 4371975"/>
              <a:gd name="connsiteX1" fmla="*/ 5029200 w 5029200"/>
              <a:gd name="connsiteY1" fmla="*/ 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3990975 h 4371975"/>
              <a:gd name="connsiteX3" fmla="*/ 0 w 5029200"/>
              <a:gd name="connsiteY3" fmla="*/ 4371975 h 4371975"/>
              <a:gd name="connsiteX4" fmla="*/ 0 w 5029200"/>
              <a:gd name="connsiteY4" fmla="*/ 0 h 4371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0" h="4371975">
                <a:moveTo>
                  <a:pt x="0" y="0"/>
                </a:moveTo>
                <a:lnTo>
                  <a:pt x="5029200" y="377190"/>
                </a:lnTo>
                <a:lnTo>
                  <a:pt x="5029200" y="3990975"/>
                </a:lnTo>
                <a:lnTo>
                  <a:pt x="0" y="4371975"/>
                </a:lnTo>
                <a:lnTo>
                  <a:pt x="0" y="0"/>
                </a:lnTo>
                <a:close/>
              </a:path>
            </a:pathLst>
          </a:custGeom>
          <a:solidFill>
            <a:schemeClr val="bg1">
              <a:lumMod val="95000"/>
            </a:schemeClr>
          </a:solidFill>
        </p:spPr>
        <p:txBody>
          <a:bodyPr/>
          <a:lstStyle/>
          <a:p>
            <a:endParaRPr lang="de-CH"/>
          </a:p>
        </p:txBody>
      </p:sp>
      <p:sp>
        <p:nvSpPr>
          <p:cNvPr id="16" name="Inhaltsplatzhalter 8"/>
          <p:cNvSpPr>
            <a:spLocks noGrp="1"/>
          </p:cNvSpPr>
          <p:nvPr>
            <p:ph sz="quarter" idx="17"/>
          </p:nvPr>
        </p:nvSpPr>
        <p:spPr>
          <a:xfrm>
            <a:off x="4348352" y="3571808"/>
            <a:ext cx="3555165" cy="2011500"/>
          </a:xfrm>
          <a:custGeom>
            <a:avLst/>
            <a:gdLst>
              <a:gd name="connsiteX0" fmla="*/ 0 w 3555164"/>
              <a:gd name="connsiteY0" fmla="*/ 0 h 2011500"/>
              <a:gd name="connsiteX1" fmla="*/ 3555164 w 3555164"/>
              <a:gd name="connsiteY1" fmla="*/ 0 h 2011500"/>
              <a:gd name="connsiteX2" fmla="*/ 3555164 w 3555164"/>
              <a:gd name="connsiteY2" fmla="*/ 2011500 h 2011500"/>
              <a:gd name="connsiteX3" fmla="*/ 0 w 3555164"/>
              <a:gd name="connsiteY3" fmla="*/ 2011500 h 2011500"/>
              <a:gd name="connsiteX4" fmla="*/ 0 w 3555164"/>
              <a:gd name="connsiteY4" fmla="*/ 0 h 2011500"/>
              <a:gd name="connsiteX0" fmla="*/ 23812 w 3555164"/>
              <a:gd name="connsiteY0" fmla="*/ 650081 h 2011500"/>
              <a:gd name="connsiteX1" fmla="*/ 3555164 w 3555164"/>
              <a:gd name="connsiteY1" fmla="*/ 0 h 2011500"/>
              <a:gd name="connsiteX2" fmla="*/ 3555164 w 3555164"/>
              <a:gd name="connsiteY2" fmla="*/ 2011500 h 2011500"/>
              <a:gd name="connsiteX3" fmla="*/ 0 w 3555164"/>
              <a:gd name="connsiteY3" fmla="*/ 2011500 h 2011500"/>
              <a:gd name="connsiteX4" fmla="*/ 23812 w 3555164"/>
              <a:gd name="connsiteY4" fmla="*/ 650081 h 2011500"/>
              <a:gd name="connsiteX0" fmla="*/ 0 w 3555165"/>
              <a:gd name="connsiteY0" fmla="*/ 178593 h 2011500"/>
              <a:gd name="connsiteX1" fmla="*/ 3555165 w 3555165"/>
              <a:gd name="connsiteY1" fmla="*/ 0 h 2011500"/>
              <a:gd name="connsiteX2" fmla="*/ 3555165 w 3555165"/>
              <a:gd name="connsiteY2" fmla="*/ 2011500 h 2011500"/>
              <a:gd name="connsiteX3" fmla="*/ 1 w 3555165"/>
              <a:gd name="connsiteY3" fmla="*/ 2011500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14289 w 3555165"/>
              <a:gd name="connsiteY3" fmla="*/ 1370944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2 w 3555165"/>
              <a:gd name="connsiteY3" fmla="*/ 1830525 h 2011500"/>
              <a:gd name="connsiteX4" fmla="*/ 0 w 3555165"/>
              <a:gd name="connsiteY4" fmla="*/ 178593 h 201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165" h="2011500">
                <a:moveTo>
                  <a:pt x="0" y="178593"/>
                </a:moveTo>
                <a:lnTo>
                  <a:pt x="3555165" y="0"/>
                </a:lnTo>
                <a:lnTo>
                  <a:pt x="3555165" y="2011500"/>
                </a:lnTo>
                <a:lnTo>
                  <a:pt x="2" y="1830525"/>
                </a:lnTo>
                <a:cubicBezTo>
                  <a:pt x="2" y="1219556"/>
                  <a:pt x="0" y="789562"/>
                  <a:pt x="0" y="178593"/>
                </a:cubicBezTo>
                <a:close/>
              </a:path>
            </a:pathLst>
          </a:custGeom>
          <a:solidFill>
            <a:schemeClr val="accent2"/>
          </a:solidFill>
        </p:spPr>
        <p:txBody>
          <a:bodyPr anchor="ctr"/>
          <a:lstStyle>
            <a:lvl1pPr>
              <a:lnSpc>
                <a:spcPct val="100000"/>
              </a:lnSpc>
              <a:defRPr sz="1800">
                <a:solidFill>
                  <a:schemeClr val="bg1"/>
                </a:solidFill>
                <a:latin typeface="+mj-lt"/>
              </a:defRPr>
            </a:lvl1pPr>
            <a:lvl2pPr>
              <a:lnSpc>
                <a:spcPct val="100000"/>
              </a:lnSpc>
              <a:buClr>
                <a:schemeClr val="bg1"/>
              </a:buClr>
              <a:defRPr sz="1800">
                <a:solidFill>
                  <a:schemeClr val="bg1"/>
                </a:solidFill>
                <a:latin typeface="+mj-lt"/>
              </a:defRPr>
            </a:lvl2pPr>
            <a:lvl3pPr>
              <a:lnSpc>
                <a:spcPct val="100000"/>
              </a:lnSpc>
              <a:defRPr sz="1800">
                <a:solidFill>
                  <a:schemeClr val="bg1"/>
                </a:solidFill>
                <a:latin typeface="+mj-lt"/>
              </a:defRPr>
            </a:lvl3pPr>
            <a:lvl4pPr>
              <a:lnSpc>
                <a:spcPct val="100000"/>
              </a:lnSpc>
              <a:defRPr sz="1800">
                <a:solidFill>
                  <a:schemeClr val="bg1"/>
                </a:solidFill>
                <a:latin typeface="+mj-lt"/>
              </a:defRPr>
            </a:lvl4pPr>
            <a:lvl5pPr>
              <a:lnSpc>
                <a:spcPct val="100000"/>
              </a:lnSpc>
              <a:defRPr sz="1800">
                <a:solidFill>
                  <a:schemeClr val="bg1"/>
                </a:solidFill>
                <a:latin typeface="+mj-lt"/>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Textplatzhalter 5"/>
          <p:cNvSpPr>
            <a:spLocks noGrp="1"/>
          </p:cNvSpPr>
          <p:nvPr>
            <p:ph type="body" sz="quarter" idx="20" hasCustomPrompt="1"/>
          </p:nvPr>
        </p:nvSpPr>
        <p:spPr>
          <a:xfrm>
            <a:off x="352425" y="784052"/>
            <a:ext cx="11432207" cy="523220"/>
          </a:xfrm>
        </p:spPr>
        <p:txBody>
          <a:bodyPr/>
          <a:lstStyle>
            <a:lvl1pPr>
              <a:defRPr/>
            </a:lvl1pPr>
          </a:lstStyle>
          <a:p>
            <a:pPr lvl="0"/>
            <a:r>
              <a:rPr lang="de-DE" dirty="0"/>
              <a:t>Untertitel</a:t>
            </a:r>
          </a:p>
        </p:txBody>
      </p:sp>
    </p:spTree>
    <p:extLst>
      <p:ext uri="{BB962C8B-B14F-4D97-AF65-F5344CB8AC3E}">
        <p14:creationId xmlns:p14="http://schemas.microsoft.com/office/powerpoint/2010/main" val="3164699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ufteilung 4">
    <p:spTree>
      <p:nvGrpSpPr>
        <p:cNvPr id="1" name=""/>
        <p:cNvGrpSpPr/>
        <p:nvPr/>
      </p:nvGrpSpPr>
      <p:grpSpPr>
        <a:xfrm>
          <a:off x="0" y="0"/>
          <a:ext cx="0" cy="0"/>
          <a:chOff x="0" y="0"/>
          <a:chExt cx="0" cy="0"/>
        </a:xfrm>
      </p:grpSpPr>
      <p:sp>
        <p:nvSpPr>
          <p:cNvPr id="17" name="Bildplatzhalter 5"/>
          <p:cNvSpPr>
            <a:spLocks noGrp="1"/>
          </p:cNvSpPr>
          <p:nvPr>
            <p:ph type="pic" sz="quarter" idx="15"/>
          </p:nvPr>
        </p:nvSpPr>
        <p:spPr>
          <a:xfrm>
            <a:off x="495128" y="2134563"/>
            <a:ext cx="2677280" cy="1512638"/>
          </a:xfrm>
          <a:custGeom>
            <a:avLst/>
            <a:gdLst>
              <a:gd name="connsiteX0" fmla="*/ 0 w 5029200"/>
              <a:gd name="connsiteY0" fmla="*/ 0 h 4371975"/>
              <a:gd name="connsiteX1" fmla="*/ 5029200 w 5029200"/>
              <a:gd name="connsiteY1" fmla="*/ 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3990975 h 4371975"/>
              <a:gd name="connsiteX3" fmla="*/ 0 w 5029200"/>
              <a:gd name="connsiteY3" fmla="*/ 4371975 h 4371975"/>
              <a:gd name="connsiteX4" fmla="*/ 0 w 5029200"/>
              <a:gd name="connsiteY4" fmla="*/ 0 h 4371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0" h="4371975">
                <a:moveTo>
                  <a:pt x="0" y="0"/>
                </a:moveTo>
                <a:lnTo>
                  <a:pt x="5029200" y="377190"/>
                </a:lnTo>
                <a:lnTo>
                  <a:pt x="5029200" y="3990975"/>
                </a:lnTo>
                <a:lnTo>
                  <a:pt x="0" y="4371975"/>
                </a:lnTo>
                <a:lnTo>
                  <a:pt x="0" y="0"/>
                </a:lnTo>
                <a:close/>
              </a:path>
            </a:pathLst>
          </a:custGeom>
          <a:solidFill>
            <a:schemeClr val="bg1">
              <a:lumMod val="95000"/>
            </a:schemeClr>
          </a:solidFill>
        </p:spPr>
        <p:txBody>
          <a:bodyPr/>
          <a:lstStyle/>
          <a:p>
            <a:endParaRPr lang="de-CH"/>
          </a:p>
        </p:txBody>
      </p:sp>
      <p:sp>
        <p:nvSpPr>
          <p:cNvPr id="18" name="Inhaltsplatzhalter 8"/>
          <p:cNvSpPr>
            <a:spLocks noGrp="1"/>
          </p:cNvSpPr>
          <p:nvPr>
            <p:ph sz="quarter" idx="13" hasCustomPrompt="1"/>
          </p:nvPr>
        </p:nvSpPr>
        <p:spPr>
          <a:xfrm>
            <a:off x="495128" y="3579640"/>
            <a:ext cx="2672466" cy="1512072"/>
          </a:xfrm>
          <a:custGeom>
            <a:avLst/>
            <a:gdLst>
              <a:gd name="connsiteX0" fmla="*/ 0 w 3555164"/>
              <a:gd name="connsiteY0" fmla="*/ 0 h 2011500"/>
              <a:gd name="connsiteX1" fmla="*/ 3555164 w 3555164"/>
              <a:gd name="connsiteY1" fmla="*/ 0 h 2011500"/>
              <a:gd name="connsiteX2" fmla="*/ 3555164 w 3555164"/>
              <a:gd name="connsiteY2" fmla="*/ 2011500 h 2011500"/>
              <a:gd name="connsiteX3" fmla="*/ 0 w 3555164"/>
              <a:gd name="connsiteY3" fmla="*/ 2011500 h 2011500"/>
              <a:gd name="connsiteX4" fmla="*/ 0 w 3555164"/>
              <a:gd name="connsiteY4" fmla="*/ 0 h 2011500"/>
              <a:gd name="connsiteX0" fmla="*/ 23812 w 3555164"/>
              <a:gd name="connsiteY0" fmla="*/ 650081 h 2011500"/>
              <a:gd name="connsiteX1" fmla="*/ 3555164 w 3555164"/>
              <a:gd name="connsiteY1" fmla="*/ 0 h 2011500"/>
              <a:gd name="connsiteX2" fmla="*/ 3555164 w 3555164"/>
              <a:gd name="connsiteY2" fmla="*/ 2011500 h 2011500"/>
              <a:gd name="connsiteX3" fmla="*/ 0 w 3555164"/>
              <a:gd name="connsiteY3" fmla="*/ 2011500 h 2011500"/>
              <a:gd name="connsiteX4" fmla="*/ 23812 w 3555164"/>
              <a:gd name="connsiteY4" fmla="*/ 650081 h 2011500"/>
              <a:gd name="connsiteX0" fmla="*/ 0 w 3555165"/>
              <a:gd name="connsiteY0" fmla="*/ 178593 h 2011500"/>
              <a:gd name="connsiteX1" fmla="*/ 3555165 w 3555165"/>
              <a:gd name="connsiteY1" fmla="*/ 0 h 2011500"/>
              <a:gd name="connsiteX2" fmla="*/ 3555165 w 3555165"/>
              <a:gd name="connsiteY2" fmla="*/ 2011500 h 2011500"/>
              <a:gd name="connsiteX3" fmla="*/ 1 w 3555165"/>
              <a:gd name="connsiteY3" fmla="*/ 2011500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14289 w 3555165"/>
              <a:gd name="connsiteY3" fmla="*/ 1370944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2 w 3555165"/>
              <a:gd name="connsiteY3" fmla="*/ 1830525 h 2011500"/>
              <a:gd name="connsiteX4" fmla="*/ 0 w 3555165"/>
              <a:gd name="connsiteY4" fmla="*/ 178593 h 201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165" h="2011500">
                <a:moveTo>
                  <a:pt x="0" y="178593"/>
                </a:moveTo>
                <a:lnTo>
                  <a:pt x="3555165" y="0"/>
                </a:lnTo>
                <a:lnTo>
                  <a:pt x="3555165" y="2011500"/>
                </a:lnTo>
                <a:lnTo>
                  <a:pt x="2" y="1830525"/>
                </a:lnTo>
                <a:cubicBezTo>
                  <a:pt x="2" y="1219556"/>
                  <a:pt x="0" y="789562"/>
                  <a:pt x="0" y="178593"/>
                </a:cubicBezTo>
                <a:close/>
              </a:path>
            </a:pathLst>
          </a:custGeom>
          <a:solidFill>
            <a:schemeClr val="accent2"/>
          </a:solidFill>
        </p:spPr>
        <p:txBody>
          <a:bodyPr anchor="ctr"/>
          <a:lstStyle>
            <a:lvl1pPr>
              <a:lnSpc>
                <a:spcPct val="100000"/>
              </a:lnSpc>
              <a:defRPr sz="1800">
                <a:solidFill>
                  <a:schemeClr val="bg1"/>
                </a:solidFill>
                <a:latin typeface="+mj-lt"/>
              </a:defRPr>
            </a:lvl1pPr>
            <a:lvl2pPr>
              <a:lnSpc>
                <a:spcPct val="100000"/>
              </a:lnSpc>
              <a:buClr>
                <a:schemeClr val="bg1"/>
              </a:buClr>
              <a:defRPr sz="1800">
                <a:solidFill>
                  <a:schemeClr val="bg1"/>
                </a:solidFill>
                <a:latin typeface="+mj-lt"/>
              </a:defRPr>
            </a:lvl2pPr>
            <a:lvl3pPr>
              <a:lnSpc>
                <a:spcPct val="100000"/>
              </a:lnSpc>
              <a:defRPr sz="1800">
                <a:solidFill>
                  <a:schemeClr val="bg1"/>
                </a:solidFill>
                <a:latin typeface="+mj-lt"/>
              </a:defRPr>
            </a:lvl3pPr>
            <a:lvl4pPr>
              <a:lnSpc>
                <a:spcPct val="100000"/>
              </a:lnSpc>
              <a:defRPr sz="1800">
                <a:solidFill>
                  <a:schemeClr val="bg1"/>
                </a:solidFill>
                <a:latin typeface="+mj-lt"/>
              </a:defRPr>
            </a:lvl4pPr>
            <a:lvl5pPr>
              <a:lnSpc>
                <a:spcPct val="100000"/>
              </a:lnSpc>
              <a:defRPr sz="1800">
                <a:solidFill>
                  <a:schemeClr val="bg1"/>
                </a:solidFill>
                <a:latin typeface="+mj-lt"/>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2" name="Titel 1"/>
          <p:cNvSpPr>
            <a:spLocks noGrp="1"/>
          </p:cNvSpPr>
          <p:nvPr>
            <p:ph type="title"/>
          </p:nvPr>
        </p:nvSpPr>
        <p:spPr/>
        <p:txBody>
          <a:bodyPr/>
          <a:lstStyle/>
          <a:p>
            <a:r>
              <a:rPr lang="de-DE"/>
              <a:t>Titelmasterformat durch Klicken bearbeiten</a:t>
            </a:r>
          </a:p>
        </p:txBody>
      </p:sp>
      <p:sp>
        <p:nvSpPr>
          <p:cNvPr id="3" name="Fußzeilenplatzhalter 2"/>
          <p:cNvSpPr>
            <a:spLocks noGrp="1"/>
          </p:cNvSpPr>
          <p:nvPr>
            <p:ph type="ftr" sz="quarter" idx="10"/>
          </p:nvPr>
        </p:nvSpPr>
        <p:spPr/>
        <p:txBody>
          <a:bodyPr/>
          <a:lstStyle/>
          <a:p>
            <a:r>
              <a:rPr lang="de-CH" dirty="0" smtClean="0"/>
              <a:t> </a:t>
            </a:r>
            <a:endParaRPr lang="de-CH" dirty="0"/>
          </a:p>
        </p:txBody>
      </p:sp>
      <p:sp>
        <p:nvSpPr>
          <p:cNvPr id="4" name="Foliennummernplatzhalter 3"/>
          <p:cNvSpPr>
            <a:spLocks noGrp="1"/>
          </p:cNvSpPr>
          <p:nvPr>
            <p:ph type="sldNum" sz="quarter" idx="11"/>
          </p:nvPr>
        </p:nvSpPr>
        <p:spPr/>
        <p:txBody>
          <a:bodyPr/>
          <a:lstStyle/>
          <a:p>
            <a:fld id="{C43FBBA6-60B1-4207-A1C3-E4FB17CE02A0}" type="slidenum">
              <a:rPr lang="de-CH" smtClean="0"/>
              <a:pPr/>
              <a:t>‹N°›</a:t>
            </a:fld>
            <a:endParaRPr lang="de-CH" dirty="0"/>
          </a:p>
        </p:txBody>
      </p:sp>
      <p:sp>
        <p:nvSpPr>
          <p:cNvPr id="19" name="Bildplatzhalter 5"/>
          <p:cNvSpPr>
            <a:spLocks noGrp="1"/>
          </p:cNvSpPr>
          <p:nvPr>
            <p:ph type="pic" sz="quarter" idx="16"/>
          </p:nvPr>
        </p:nvSpPr>
        <p:spPr>
          <a:xfrm>
            <a:off x="3352940" y="2134563"/>
            <a:ext cx="2677280" cy="1512638"/>
          </a:xfrm>
          <a:custGeom>
            <a:avLst/>
            <a:gdLst>
              <a:gd name="connsiteX0" fmla="*/ 0 w 5029200"/>
              <a:gd name="connsiteY0" fmla="*/ 0 h 4371975"/>
              <a:gd name="connsiteX1" fmla="*/ 5029200 w 5029200"/>
              <a:gd name="connsiteY1" fmla="*/ 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3990975 h 4371975"/>
              <a:gd name="connsiteX3" fmla="*/ 0 w 5029200"/>
              <a:gd name="connsiteY3" fmla="*/ 4371975 h 4371975"/>
              <a:gd name="connsiteX4" fmla="*/ 0 w 5029200"/>
              <a:gd name="connsiteY4" fmla="*/ 0 h 4371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0" h="4371975">
                <a:moveTo>
                  <a:pt x="0" y="0"/>
                </a:moveTo>
                <a:lnTo>
                  <a:pt x="5029200" y="377190"/>
                </a:lnTo>
                <a:lnTo>
                  <a:pt x="5029200" y="3990975"/>
                </a:lnTo>
                <a:lnTo>
                  <a:pt x="0" y="4371975"/>
                </a:lnTo>
                <a:lnTo>
                  <a:pt x="0" y="0"/>
                </a:lnTo>
                <a:close/>
              </a:path>
            </a:pathLst>
          </a:custGeom>
          <a:solidFill>
            <a:schemeClr val="bg1">
              <a:lumMod val="95000"/>
            </a:schemeClr>
          </a:solidFill>
        </p:spPr>
        <p:txBody>
          <a:bodyPr/>
          <a:lstStyle/>
          <a:p>
            <a:endParaRPr lang="de-CH"/>
          </a:p>
        </p:txBody>
      </p:sp>
      <p:sp>
        <p:nvSpPr>
          <p:cNvPr id="20" name="Inhaltsplatzhalter 8"/>
          <p:cNvSpPr>
            <a:spLocks noGrp="1"/>
          </p:cNvSpPr>
          <p:nvPr>
            <p:ph sz="quarter" idx="17" hasCustomPrompt="1"/>
          </p:nvPr>
        </p:nvSpPr>
        <p:spPr>
          <a:xfrm>
            <a:off x="3352940" y="3579640"/>
            <a:ext cx="2672466" cy="1512072"/>
          </a:xfrm>
          <a:custGeom>
            <a:avLst/>
            <a:gdLst>
              <a:gd name="connsiteX0" fmla="*/ 0 w 3555164"/>
              <a:gd name="connsiteY0" fmla="*/ 0 h 2011500"/>
              <a:gd name="connsiteX1" fmla="*/ 3555164 w 3555164"/>
              <a:gd name="connsiteY1" fmla="*/ 0 h 2011500"/>
              <a:gd name="connsiteX2" fmla="*/ 3555164 w 3555164"/>
              <a:gd name="connsiteY2" fmla="*/ 2011500 h 2011500"/>
              <a:gd name="connsiteX3" fmla="*/ 0 w 3555164"/>
              <a:gd name="connsiteY3" fmla="*/ 2011500 h 2011500"/>
              <a:gd name="connsiteX4" fmla="*/ 0 w 3555164"/>
              <a:gd name="connsiteY4" fmla="*/ 0 h 2011500"/>
              <a:gd name="connsiteX0" fmla="*/ 23812 w 3555164"/>
              <a:gd name="connsiteY0" fmla="*/ 650081 h 2011500"/>
              <a:gd name="connsiteX1" fmla="*/ 3555164 w 3555164"/>
              <a:gd name="connsiteY1" fmla="*/ 0 h 2011500"/>
              <a:gd name="connsiteX2" fmla="*/ 3555164 w 3555164"/>
              <a:gd name="connsiteY2" fmla="*/ 2011500 h 2011500"/>
              <a:gd name="connsiteX3" fmla="*/ 0 w 3555164"/>
              <a:gd name="connsiteY3" fmla="*/ 2011500 h 2011500"/>
              <a:gd name="connsiteX4" fmla="*/ 23812 w 3555164"/>
              <a:gd name="connsiteY4" fmla="*/ 650081 h 2011500"/>
              <a:gd name="connsiteX0" fmla="*/ 0 w 3555165"/>
              <a:gd name="connsiteY0" fmla="*/ 178593 h 2011500"/>
              <a:gd name="connsiteX1" fmla="*/ 3555165 w 3555165"/>
              <a:gd name="connsiteY1" fmla="*/ 0 h 2011500"/>
              <a:gd name="connsiteX2" fmla="*/ 3555165 w 3555165"/>
              <a:gd name="connsiteY2" fmla="*/ 2011500 h 2011500"/>
              <a:gd name="connsiteX3" fmla="*/ 1 w 3555165"/>
              <a:gd name="connsiteY3" fmla="*/ 2011500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14289 w 3555165"/>
              <a:gd name="connsiteY3" fmla="*/ 1370944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2 w 3555165"/>
              <a:gd name="connsiteY3" fmla="*/ 1830525 h 2011500"/>
              <a:gd name="connsiteX4" fmla="*/ 0 w 3555165"/>
              <a:gd name="connsiteY4" fmla="*/ 178593 h 201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165" h="2011500">
                <a:moveTo>
                  <a:pt x="0" y="178593"/>
                </a:moveTo>
                <a:lnTo>
                  <a:pt x="3555165" y="0"/>
                </a:lnTo>
                <a:lnTo>
                  <a:pt x="3555165" y="2011500"/>
                </a:lnTo>
                <a:lnTo>
                  <a:pt x="2" y="1830525"/>
                </a:lnTo>
                <a:cubicBezTo>
                  <a:pt x="2" y="1219556"/>
                  <a:pt x="0" y="789562"/>
                  <a:pt x="0" y="178593"/>
                </a:cubicBezTo>
                <a:close/>
              </a:path>
            </a:pathLst>
          </a:custGeom>
          <a:solidFill>
            <a:schemeClr val="accent2"/>
          </a:solidFill>
        </p:spPr>
        <p:txBody>
          <a:bodyPr anchor="ctr"/>
          <a:lstStyle>
            <a:lvl1pPr>
              <a:lnSpc>
                <a:spcPct val="100000"/>
              </a:lnSpc>
              <a:defRPr sz="1800">
                <a:solidFill>
                  <a:schemeClr val="bg1"/>
                </a:solidFill>
                <a:latin typeface="+mj-lt"/>
              </a:defRPr>
            </a:lvl1pPr>
            <a:lvl2pPr>
              <a:lnSpc>
                <a:spcPct val="100000"/>
              </a:lnSpc>
              <a:buClr>
                <a:schemeClr val="bg1"/>
              </a:buClr>
              <a:defRPr sz="1800">
                <a:solidFill>
                  <a:schemeClr val="bg1"/>
                </a:solidFill>
                <a:latin typeface="+mj-lt"/>
              </a:defRPr>
            </a:lvl2pPr>
            <a:lvl3pPr>
              <a:lnSpc>
                <a:spcPct val="100000"/>
              </a:lnSpc>
              <a:defRPr sz="1800">
                <a:solidFill>
                  <a:schemeClr val="bg1"/>
                </a:solidFill>
                <a:latin typeface="+mj-lt"/>
              </a:defRPr>
            </a:lvl3pPr>
            <a:lvl4pPr>
              <a:lnSpc>
                <a:spcPct val="100000"/>
              </a:lnSpc>
              <a:defRPr sz="1800">
                <a:solidFill>
                  <a:schemeClr val="bg1"/>
                </a:solidFill>
                <a:latin typeface="+mj-lt"/>
              </a:defRPr>
            </a:lvl4pPr>
            <a:lvl5pPr>
              <a:lnSpc>
                <a:spcPct val="100000"/>
              </a:lnSpc>
              <a:defRPr sz="1800">
                <a:solidFill>
                  <a:schemeClr val="bg1"/>
                </a:solidFill>
                <a:latin typeface="+mj-lt"/>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21" name="Bildplatzhalter 5"/>
          <p:cNvSpPr>
            <a:spLocks noGrp="1"/>
          </p:cNvSpPr>
          <p:nvPr>
            <p:ph type="pic" sz="quarter" idx="18"/>
          </p:nvPr>
        </p:nvSpPr>
        <p:spPr>
          <a:xfrm>
            <a:off x="6210752" y="2134563"/>
            <a:ext cx="2677280" cy="1512638"/>
          </a:xfrm>
          <a:custGeom>
            <a:avLst/>
            <a:gdLst>
              <a:gd name="connsiteX0" fmla="*/ 0 w 5029200"/>
              <a:gd name="connsiteY0" fmla="*/ 0 h 4371975"/>
              <a:gd name="connsiteX1" fmla="*/ 5029200 w 5029200"/>
              <a:gd name="connsiteY1" fmla="*/ 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3990975 h 4371975"/>
              <a:gd name="connsiteX3" fmla="*/ 0 w 5029200"/>
              <a:gd name="connsiteY3" fmla="*/ 4371975 h 4371975"/>
              <a:gd name="connsiteX4" fmla="*/ 0 w 5029200"/>
              <a:gd name="connsiteY4" fmla="*/ 0 h 4371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0" h="4371975">
                <a:moveTo>
                  <a:pt x="0" y="0"/>
                </a:moveTo>
                <a:lnTo>
                  <a:pt x="5029200" y="377190"/>
                </a:lnTo>
                <a:lnTo>
                  <a:pt x="5029200" y="3990975"/>
                </a:lnTo>
                <a:lnTo>
                  <a:pt x="0" y="4371975"/>
                </a:lnTo>
                <a:lnTo>
                  <a:pt x="0" y="0"/>
                </a:lnTo>
                <a:close/>
              </a:path>
            </a:pathLst>
          </a:custGeom>
          <a:solidFill>
            <a:schemeClr val="bg1">
              <a:lumMod val="95000"/>
            </a:schemeClr>
          </a:solidFill>
        </p:spPr>
        <p:txBody>
          <a:bodyPr/>
          <a:lstStyle/>
          <a:p>
            <a:endParaRPr lang="de-CH"/>
          </a:p>
        </p:txBody>
      </p:sp>
      <p:sp>
        <p:nvSpPr>
          <p:cNvPr id="22" name="Inhaltsplatzhalter 8"/>
          <p:cNvSpPr>
            <a:spLocks noGrp="1"/>
          </p:cNvSpPr>
          <p:nvPr>
            <p:ph sz="quarter" idx="19" hasCustomPrompt="1"/>
          </p:nvPr>
        </p:nvSpPr>
        <p:spPr>
          <a:xfrm>
            <a:off x="6210752" y="3579640"/>
            <a:ext cx="2672466" cy="1512072"/>
          </a:xfrm>
          <a:custGeom>
            <a:avLst/>
            <a:gdLst>
              <a:gd name="connsiteX0" fmla="*/ 0 w 3555164"/>
              <a:gd name="connsiteY0" fmla="*/ 0 h 2011500"/>
              <a:gd name="connsiteX1" fmla="*/ 3555164 w 3555164"/>
              <a:gd name="connsiteY1" fmla="*/ 0 h 2011500"/>
              <a:gd name="connsiteX2" fmla="*/ 3555164 w 3555164"/>
              <a:gd name="connsiteY2" fmla="*/ 2011500 h 2011500"/>
              <a:gd name="connsiteX3" fmla="*/ 0 w 3555164"/>
              <a:gd name="connsiteY3" fmla="*/ 2011500 h 2011500"/>
              <a:gd name="connsiteX4" fmla="*/ 0 w 3555164"/>
              <a:gd name="connsiteY4" fmla="*/ 0 h 2011500"/>
              <a:gd name="connsiteX0" fmla="*/ 23812 w 3555164"/>
              <a:gd name="connsiteY0" fmla="*/ 650081 h 2011500"/>
              <a:gd name="connsiteX1" fmla="*/ 3555164 w 3555164"/>
              <a:gd name="connsiteY1" fmla="*/ 0 h 2011500"/>
              <a:gd name="connsiteX2" fmla="*/ 3555164 w 3555164"/>
              <a:gd name="connsiteY2" fmla="*/ 2011500 h 2011500"/>
              <a:gd name="connsiteX3" fmla="*/ 0 w 3555164"/>
              <a:gd name="connsiteY3" fmla="*/ 2011500 h 2011500"/>
              <a:gd name="connsiteX4" fmla="*/ 23812 w 3555164"/>
              <a:gd name="connsiteY4" fmla="*/ 650081 h 2011500"/>
              <a:gd name="connsiteX0" fmla="*/ 0 w 3555165"/>
              <a:gd name="connsiteY0" fmla="*/ 178593 h 2011500"/>
              <a:gd name="connsiteX1" fmla="*/ 3555165 w 3555165"/>
              <a:gd name="connsiteY1" fmla="*/ 0 h 2011500"/>
              <a:gd name="connsiteX2" fmla="*/ 3555165 w 3555165"/>
              <a:gd name="connsiteY2" fmla="*/ 2011500 h 2011500"/>
              <a:gd name="connsiteX3" fmla="*/ 1 w 3555165"/>
              <a:gd name="connsiteY3" fmla="*/ 2011500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14289 w 3555165"/>
              <a:gd name="connsiteY3" fmla="*/ 1370944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2 w 3555165"/>
              <a:gd name="connsiteY3" fmla="*/ 1830525 h 2011500"/>
              <a:gd name="connsiteX4" fmla="*/ 0 w 3555165"/>
              <a:gd name="connsiteY4" fmla="*/ 178593 h 201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165" h="2011500">
                <a:moveTo>
                  <a:pt x="0" y="178593"/>
                </a:moveTo>
                <a:lnTo>
                  <a:pt x="3555165" y="0"/>
                </a:lnTo>
                <a:lnTo>
                  <a:pt x="3555165" y="2011500"/>
                </a:lnTo>
                <a:lnTo>
                  <a:pt x="2" y="1830525"/>
                </a:lnTo>
                <a:cubicBezTo>
                  <a:pt x="2" y="1219556"/>
                  <a:pt x="0" y="789562"/>
                  <a:pt x="0" y="178593"/>
                </a:cubicBezTo>
                <a:close/>
              </a:path>
            </a:pathLst>
          </a:custGeom>
          <a:solidFill>
            <a:schemeClr val="accent2"/>
          </a:solidFill>
        </p:spPr>
        <p:txBody>
          <a:bodyPr anchor="ctr"/>
          <a:lstStyle>
            <a:lvl1pPr>
              <a:lnSpc>
                <a:spcPct val="100000"/>
              </a:lnSpc>
              <a:defRPr sz="1800">
                <a:solidFill>
                  <a:schemeClr val="bg1"/>
                </a:solidFill>
                <a:latin typeface="+mj-lt"/>
              </a:defRPr>
            </a:lvl1pPr>
            <a:lvl2pPr>
              <a:lnSpc>
                <a:spcPct val="100000"/>
              </a:lnSpc>
              <a:buClr>
                <a:schemeClr val="bg1"/>
              </a:buClr>
              <a:defRPr sz="1800">
                <a:solidFill>
                  <a:schemeClr val="bg1"/>
                </a:solidFill>
                <a:latin typeface="+mj-lt"/>
              </a:defRPr>
            </a:lvl2pPr>
            <a:lvl3pPr>
              <a:lnSpc>
                <a:spcPct val="100000"/>
              </a:lnSpc>
              <a:defRPr sz="1800">
                <a:solidFill>
                  <a:schemeClr val="bg1"/>
                </a:solidFill>
                <a:latin typeface="+mj-lt"/>
              </a:defRPr>
            </a:lvl3pPr>
            <a:lvl4pPr>
              <a:lnSpc>
                <a:spcPct val="100000"/>
              </a:lnSpc>
              <a:defRPr sz="1800">
                <a:solidFill>
                  <a:schemeClr val="bg1"/>
                </a:solidFill>
                <a:latin typeface="+mj-lt"/>
              </a:defRPr>
            </a:lvl4pPr>
            <a:lvl5pPr>
              <a:lnSpc>
                <a:spcPct val="100000"/>
              </a:lnSpc>
              <a:defRPr sz="1800">
                <a:solidFill>
                  <a:schemeClr val="bg1"/>
                </a:solidFill>
                <a:latin typeface="+mj-lt"/>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23" name="Bildplatzhalter 5"/>
          <p:cNvSpPr>
            <a:spLocks noGrp="1"/>
          </p:cNvSpPr>
          <p:nvPr>
            <p:ph type="pic" sz="quarter" idx="20"/>
          </p:nvPr>
        </p:nvSpPr>
        <p:spPr>
          <a:xfrm>
            <a:off x="9068564" y="2134563"/>
            <a:ext cx="2677280" cy="1512638"/>
          </a:xfrm>
          <a:custGeom>
            <a:avLst/>
            <a:gdLst>
              <a:gd name="connsiteX0" fmla="*/ 0 w 5029200"/>
              <a:gd name="connsiteY0" fmla="*/ 0 h 4371975"/>
              <a:gd name="connsiteX1" fmla="*/ 5029200 w 5029200"/>
              <a:gd name="connsiteY1" fmla="*/ 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3990975 h 4371975"/>
              <a:gd name="connsiteX3" fmla="*/ 0 w 5029200"/>
              <a:gd name="connsiteY3" fmla="*/ 4371975 h 4371975"/>
              <a:gd name="connsiteX4" fmla="*/ 0 w 5029200"/>
              <a:gd name="connsiteY4" fmla="*/ 0 h 4371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0" h="4371975">
                <a:moveTo>
                  <a:pt x="0" y="0"/>
                </a:moveTo>
                <a:lnTo>
                  <a:pt x="5029200" y="377190"/>
                </a:lnTo>
                <a:lnTo>
                  <a:pt x="5029200" y="3990975"/>
                </a:lnTo>
                <a:lnTo>
                  <a:pt x="0" y="4371975"/>
                </a:lnTo>
                <a:lnTo>
                  <a:pt x="0" y="0"/>
                </a:lnTo>
                <a:close/>
              </a:path>
            </a:pathLst>
          </a:custGeom>
          <a:solidFill>
            <a:schemeClr val="bg1">
              <a:lumMod val="95000"/>
            </a:schemeClr>
          </a:solidFill>
        </p:spPr>
        <p:txBody>
          <a:bodyPr/>
          <a:lstStyle/>
          <a:p>
            <a:endParaRPr lang="de-CH"/>
          </a:p>
        </p:txBody>
      </p:sp>
      <p:sp>
        <p:nvSpPr>
          <p:cNvPr id="24" name="Inhaltsplatzhalter 8"/>
          <p:cNvSpPr>
            <a:spLocks noGrp="1"/>
          </p:cNvSpPr>
          <p:nvPr>
            <p:ph sz="quarter" idx="21" hasCustomPrompt="1"/>
          </p:nvPr>
        </p:nvSpPr>
        <p:spPr>
          <a:xfrm>
            <a:off x="9068564" y="3579640"/>
            <a:ext cx="2672466" cy="1512072"/>
          </a:xfrm>
          <a:custGeom>
            <a:avLst/>
            <a:gdLst>
              <a:gd name="connsiteX0" fmla="*/ 0 w 3555164"/>
              <a:gd name="connsiteY0" fmla="*/ 0 h 2011500"/>
              <a:gd name="connsiteX1" fmla="*/ 3555164 w 3555164"/>
              <a:gd name="connsiteY1" fmla="*/ 0 h 2011500"/>
              <a:gd name="connsiteX2" fmla="*/ 3555164 w 3555164"/>
              <a:gd name="connsiteY2" fmla="*/ 2011500 h 2011500"/>
              <a:gd name="connsiteX3" fmla="*/ 0 w 3555164"/>
              <a:gd name="connsiteY3" fmla="*/ 2011500 h 2011500"/>
              <a:gd name="connsiteX4" fmla="*/ 0 w 3555164"/>
              <a:gd name="connsiteY4" fmla="*/ 0 h 2011500"/>
              <a:gd name="connsiteX0" fmla="*/ 23812 w 3555164"/>
              <a:gd name="connsiteY0" fmla="*/ 650081 h 2011500"/>
              <a:gd name="connsiteX1" fmla="*/ 3555164 w 3555164"/>
              <a:gd name="connsiteY1" fmla="*/ 0 h 2011500"/>
              <a:gd name="connsiteX2" fmla="*/ 3555164 w 3555164"/>
              <a:gd name="connsiteY2" fmla="*/ 2011500 h 2011500"/>
              <a:gd name="connsiteX3" fmla="*/ 0 w 3555164"/>
              <a:gd name="connsiteY3" fmla="*/ 2011500 h 2011500"/>
              <a:gd name="connsiteX4" fmla="*/ 23812 w 3555164"/>
              <a:gd name="connsiteY4" fmla="*/ 650081 h 2011500"/>
              <a:gd name="connsiteX0" fmla="*/ 0 w 3555165"/>
              <a:gd name="connsiteY0" fmla="*/ 178593 h 2011500"/>
              <a:gd name="connsiteX1" fmla="*/ 3555165 w 3555165"/>
              <a:gd name="connsiteY1" fmla="*/ 0 h 2011500"/>
              <a:gd name="connsiteX2" fmla="*/ 3555165 w 3555165"/>
              <a:gd name="connsiteY2" fmla="*/ 2011500 h 2011500"/>
              <a:gd name="connsiteX3" fmla="*/ 1 w 3555165"/>
              <a:gd name="connsiteY3" fmla="*/ 2011500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14289 w 3555165"/>
              <a:gd name="connsiteY3" fmla="*/ 1370944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2 w 3555165"/>
              <a:gd name="connsiteY3" fmla="*/ 1830525 h 2011500"/>
              <a:gd name="connsiteX4" fmla="*/ 0 w 3555165"/>
              <a:gd name="connsiteY4" fmla="*/ 178593 h 201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165" h="2011500">
                <a:moveTo>
                  <a:pt x="0" y="178593"/>
                </a:moveTo>
                <a:lnTo>
                  <a:pt x="3555165" y="0"/>
                </a:lnTo>
                <a:lnTo>
                  <a:pt x="3555165" y="2011500"/>
                </a:lnTo>
                <a:lnTo>
                  <a:pt x="2" y="1830525"/>
                </a:lnTo>
                <a:cubicBezTo>
                  <a:pt x="2" y="1219556"/>
                  <a:pt x="0" y="789562"/>
                  <a:pt x="0" y="178593"/>
                </a:cubicBezTo>
                <a:close/>
              </a:path>
            </a:pathLst>
          </a:custGeom>
          <a:solidFill>
            <a:schemeClr val="accent2"/>
          </a:solidFill>
        </p:spPr>
        <p:txBody>
          <a:bodyPr anchor="ctr"/>
          <a:lstStyle>
            <a:lvl1pPr>
              <a:lnSpc>
                <a:spcPct val="100000"/>
              </a:lnSpc>
              <a:defRPr sz="1800">
                <a:solidFill>
                  <a:schemeClr val="bg1"/>
                </a:solidFill>
                <a:latin typeface="+mj-lt"/>
              </a:defRPr>
            </a:lvl1pPr>
            <a:lvl2pPr>
              <a:lnSpc>
                <a:spcPct val="100000"/>
              </a:lnSpc>
              <a:buClr>
                <a:schemeClr val="bg1"/>
              </a:buClr>
              <a:defRPr sz="1800">
                <a:solidFill>
                  <a:schemeClr val="bg1"/>
                </a:solidFill>
                <a:latin typeface="+mj-lt"/>
              </a:defRPr>
            </a:lvl2pPr>
            <a:lvl3pPr>
              <a:lnSpc>
                <a:spcPct val="100000"/>
              </a:lnSpc>
              <a:defRPr sz="1800">
                <a:solidFill>
                  <a:schemeClr val="bg1"/>
                </a:solidFill>
                <a:latin typeface="+mj-lt"/>
              </a:defRPr>
            </a:lvl3pPr>
            <a:lvl4pPr>
              <a:lnSpc>
                <a:spcPct val="100000"/>
              </a:lnSpc>
              <a:defRPr sz="1800">
                <a:solidFill>
                  <a:schemeClr val="bg1"/>
                </a:solidFill>
                <a:latin typeface="+mj-lt"/>
              </a:defRPr>
            </a:lvl4pPr>
            <a:lvl5pPr>
              <a:lnSpc>
                <a:spcPct val="100000"/>
              </a:lnSpc>
              <a:defRPr sz="1800">
                <a:solidFill>
                  <a:schemeClr val="bg1"/>
                </a:solidFill>
                <a:latin typeface="+mj-lt"/>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13" name="Textplatzhalter 5"/>
          <p:cNvSpPr>
            <a:spLocks noGrp="1"/>
          </p:cNvSpPr>
          <p:nvPr>
            <p:ph type="body" sz="quarter" idx="22" hasCustomPrompt="1"/>
          </p:nvPr>
        </p:nvSpPr>
        <p:spPr>
          <a:xfrm>
            <a:off x="352425" y="784052"/>
            <a:ext cx="11432207" cy="523220"/>
          </a:xfrm>
        </p:spPr>
        <p:txBody>
          <a:bodyPr/>
          <a:lstStyle>
            <a:lvl1pPr>
              <a:defRPr/>
            </a:lvl1pPr>
          </a:lstStyle>
          <a:p>
            <a:pPr lvl="0"/>
            <a:r>
              <a:rPr lang="de-DE" dirty="0"/>
              <a:t>Untertitel</a:t>
            </a:r>
          </a:p>
        </p:txBody>
      </p:sp>
    </p:spTree>
    <p:extLst>
      <p:ext uri="{BB962C8B-B14F-4D97-AF65-F5344CB8AC3E}">
        <p14:creationId xmlns:p14="http://schemas.microsoft.com/office/powerpoint/2010/main" val="2635481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ufteilung 5">
    <p:spTree>
      <p:nvGrpSpPr>
        <p:cNvPr id="1" name=""/>
        <p:cNvGrpSpPr/>
        <p:nvPr/>
      </p:nvGrpSpPr>
      <p:grpSpPr>
        <a:xfrm>
          <a:off x="0" y="0"/>
          <a:ext cx="0" cy="0"/>
          <a:chOff x="0" y="0"/>
          <a:chExt cx="0" cy="0"/>
        </a:xfrm>
      </p:grpSpPr>
      <p:sp>
        <p:nvSpPr>
          <p:cNvPr id="16" name="Bildplatzhalter 5"/>
          <p:cNvSpPr>
            <a:spLocks noGrp="1"/>
          </p:cNvSpPr>
          <p:nvPr>
            <p:ph type="pic" sz="quarter" idx="15"/>
          </p:nvPr>
        </p:nvSpPr>
        <p:spPr>
          <a:xfrm>
            <a:off x="495128" y="2440340"/>
            <a:ext cx="2137551" cy="1207696"/>
          </a:xfrm>
          <a:custGeom>
            <a:avLst/>
            <a:gdLst>
              <a:gd name="connsiteX0" fmla="*/ 0 w 5029200"/>
              <a:gd name="connsiteY0" fmla="*/ 0 h 4371975"/>
              <a:gd name="connsiteX1" fmla="*/ 5029200 w 5029200"/>
              <a:gd name="connsiteY1" fmla="*/ 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3990975 h 4371975"/>
              <a:gd name="connsiteX3" fmla="*/ 0 w 5029200"/>
              <a:gd name="connsiteY3" fmla="*/ 4371975 h 4371975"/>
              <a:gd name="connsiteX4" fmla="*/ 0 w 5029200"/>
              <a:gd name="connsiteY4" fmla="*/ 0 h 4371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0" h="4371975">
                <a:moveTo>
                  <a:pt x="0" y="0"/>
                </a:moveTo>
                <a:lnTo>
                  <a:pt x="5029200" y="377190"/>
                </a:lnTo>
                <a:lnTo>
                  <a:pt x="5029200" y="3990975"/>
                </a:lnTo>
                <a:lnTo>
                  <a:pt x="0" y="4371975"/>
                </a:lnTo>
                <a:lnTo>
                  <a:pt x="0" y="0"/>
                </a:lnTo>
                <a:close/>
              </a:path>
            </a:pathLst>
          </a:custGeom>
          <a:solidFill>
            <a:schemeClr val="bg1">
              <a:lumMod val="95000"/>
            </a:schemeClr>
          </a:solidFill>
        </p:spPr>
        <p:txBody>
          <a:bodyPr/>
          <a:lstStyle/>
          <a:p>
            <a:endParaRPr lang="de-CH"/>
          </a:p>
        </p:txBody>
      </p:sp>
      <p:sp>
        <p:nvSpPr>
          <p:cNvPr id="17" name="Inhaltsplatzhalter 8"/>
          <p:cNvSpPr>
            <a:spLocks noGrp="1"/>
          </p:cNvSpPr>
          <p:nvPr>
            <p:ph sz="quarter" idx="13" hasCustomPrompt="1"/>
          </p:nvPr>
        </p:nvSpPr>
        <p:spPr>
          <a:xfrm>
            <a:off x="495128" y="3583877"/>
            <a:ext cx="2133707" cy="1207244"/>
          </a:xfrm>
          <a:custGeom>
            <a:avLst/>
            <a:gdLst>
              <a:gd name="connsiteX0" fmla="*/ 0 w 3555164"/>
              <a:gd name="connsiteY0" fmla="*/ 0 h 2011500"/>
              <a:gd name="connsiteX1" fmla="*/ 3555164 w 3555164"/>
              <a:gd name="connsiteY1" fmla="*/ 0 h 2011500"/>
              <a:gd name="connsiteX2" fmla="*/ 3555164 w 3555164"/>
              <a:gd name="connsiteY2" fmla="*/ 2011500 h 2011500"/>
              <a:gd name="connsiteX3" fmla="*/ 0 w 3555164"/>
              <a:gd name="connsiteY3" fmla="*/ 2011500 h 2011500"/>
              <a:gd name="connsiteX4" fmla="*/ 0 w 3555164"/>
              <a:gd name="connsiteY4" fmla="*/ 0 h 2011500"/>
              <a:gd name="connsiteX0" fmla="*/ 23812 w 3555164"/>
              <a:gd name="connsiteY0" fmla="*/ 650081 h 2011500"/>
              <a:gd name="connsiteX1" fmla="*/ 3555164 w 3555164"/>
              <a:gd name="connsiteY1" fmla="*/ 0 h 2011500"/>
              <a:gd name="connsiteX2" fmla="*/ 3555164 w 3555164"/>
              <a:gd name="connsiteY2" fmla="*/ 2011500 h 2011500"/>
              <a:gd name="connsiteX3" fmla="*/ 0 w 3555164"/>
              <a:gd name="connsiteY3" fmla="*/ 2011500 h 2011500"/>
              <a:gd name="connsiteX4" fmla="*/ 23812 w 3555164"/>
              <a:gd name="connsiteY4" fmla="*/ 650081 h 2011500"/>
              <a:gd name="connsiteX0" fmla="*/ 0 w 3555165"/>
              <a:gd name="connsiteY0" fmla="*/ 178593 h 2011500"/>
              <a:gd name="connsiteX1" fmla="*/ 3555165 w 3555165"/>
              <a:gd name="connsiteY1" fmla="*/ 0 h 2011500"/>
              <a:gd name="connsiteX2" fmla="*/ 3555165 w 3555165"/>
              <a:gd name="connsiteY2" fmla="*/ 2011500 h 2011500"/>
              <a:gd name="connsiteX3" fmla="*/ 1 w 3555165"/>
              <a:gd name="connsiteY3" fmla="*/ 2011500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14289 w 3555165"/>
              <a:gd name="connsiteY3" fmla="*/ 1370944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2 w 3555165"/>
              <a:gd name="connsiteY3" fmla="*/ 1830525 h 2011500"/>
              <a:gd name="connsiteX4" fmla="*/ 0 w 3555165"/>
              <a:gd name="connsiteY4" fmla="*/ 178593 h 201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165" h="2011500">
                <a:moveTo>
                  <a:pt x="0" y="178593"/>
                </a:moveTo>
                <a:lnTo>
                  <a:pt x="3555165" y="0"/>
                </a:lnTo>
                <a:lnTo>
                  <a:pt x="3555165" y="2011500"/>
                </a:lnTo>
                <a:lnTo>
                  <a:pt x="2" y="1830525"/>
                </a:lnTo>
                <a:cubicBezTo>
                  <a:pt x="2" y="1219556"/>
                  <a:pt x="0" y="789562"/>
                  <a:pt x="0" y="178593"/>
                </a:cubicBezTo>
                <a:close/>
              </a:path>
            </a:pathLst>
          </a:custGeom>
          <a:solidFill>
            <a:schemeClr val="accent2"/>
          </a:solidFill>
        </p:spPr>
        <p:txBody>
          <a:bodyPr anchor="ctr"/>
          <a:lstStyle>
            <a:lvl1pPr>
              <a:lnSpc>
                <a:spcPct val="100000"/>
              </a:lnSpc>
              <a:defRPr sz="1800">
                <a:solidFill>
                  <a:schemeClr val="bg1"/>
                </a:solidFill>
                <a:latin typeface="+mj-lt"/>
              </a:defRPr>
            </a:lvl1pPr>
            <a:lvl2pPr>
              <a:lnSpc>
                <a:spcPct val="100000"/>
              </a:lnSpc>
              <a:buClr>
                <a:schemeClr val="bg1"/>
              </a:buClr>
              <a:defRPr sz="1800">
                <a:solidFill>
                  <a:schemeClr val="bg1"/>
                </a:solidFill>
                <a:latin typeface="+mj-lt"/>
              </a:defRPr>
            </a:lvl2pPr>
            <a:lvl3pPr>
              <a:lnSpc>
                <a:spcPct val="100000"/>
              </a:lnSpc>
              <a:defRPr sz="1800">
                <a:solidFill>
                  <a:schemeClr val="bg1"/>
                </a:solidFill>
                <a:latin typeface="+mj-lt"/>
              </a:defRPr>
            </a:lvl3pPr>
            <a:lvl4pPr>
              <a:lnSpc>
                <a:spcPct val="100000"/>
              </a:lnSpc>
              <a:defRPr sz="1800">
                <a:solidFill>
                  <a:schemeClr val="bg1"/>
                </a:solidFill>
                <a:latin typeface="+mj-lt"/>
              </a:defRPr>
            </a:lvl4pPr>
            <a:lvl5pPr>
              <a:lnSpc>
                <a:spcPct val="100000"/>
              </a:lnSpc>
              <a:defRPr sz="1800">
                <a:solidFill>
                  <a:schemeClr val="bg1"/>
                </a:solidFill>
                <a:latin typeface="+mj-lt"/>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2" name="Titel 1"/>
          <p:cNvSpPr>
            <a:spLocks noGrp="1"/>
          </p:cNvSpPr>
          <p:nvPr>
            <p:ph type="title"/>
          </p:nvPr>
        </p:nvSpPr>
        <p:spPr/>
        <p:txBody>
          <a:bodyPr/>
          <a:lstStyle/>
          <a:p>
            <a:r>
              <a:rPr lang="de-DE"/>
              <a:t>Titelmasterformat durch Klicken bearbeiten</a:t>
            </a:r>
          </a:p>
        </p:txBody>
      </p:sp>
      <p:sp>
        <p:nvSpPr>
          <p:cNvPr id="3" name="Fußzeilenplatzhalter 2"/>
          <p:cNvSpPr>
            <a:spLocks noGrp="1"/>
          </p:cNvSpPr>
          <p:nvPr>
            <p:ph type="ftr" sz="quarter" idx="10"/>
          </p:nvPr>
        </p:nvSpPr>
        <p:spPr/>
        <p:txBody>
          <a:bodyPr/>
          <a:lstStyle/>
          <a:p>
            <a:r>
              <a:rPr lang="de-CH" dirty="0" smtClean="0"/>
              <a:t> </a:t>
            </a:r>
            <a:endParaRPr lang="de-CH" dirty="0"/>
          </a:p>
        </p:txBody>
      </p:sp>
      <p:sp>
        <p:nvSpPr>
          <p:cNvPr id="4" name="Foliennummernplatzhalter 3"/>
          <p:cNvSpPr>
            <a:spLocks noGrp="1"/>
          </p:cNvSpPr>
          <p:nvPr>
            <p:ph type="sldNum" sz="quarter" idx="11"/>
          </p:nvPr>
        </p:nvSpPr>
        <p:spPr/>
        <p:txBody>
          <a:bodyPr/>
          <a:lstStyle/>
          <a:p>
            <a:fld id="{C43FBBA6-60B1-4207-A1C3-E4FB17CE02A0}" type="slidenum">
              <a:rPr lang="de-CH" smtClean="0"/>
              <a:pPr/>
              <a:t>‹N°›</a:t>
            </a:fld>
            <a:endParaRPr lang="de-CH" dirty="0"/>
          </a:p>
        </p:txBody>
      </p:sp>
      <p:sp>
        <p:nvSpPr>
          <p:cNvPr id="5" name="AutoShape 3"/>
          <p:cNvSpPr>
            <a:spLocks noChangeAspect="1" noChangeArrowheads="1" noTextEdit="1"/>
          </p:cNvSpPr>
          <p:nvPr userDrawn="1"/>
        </p:nvSpPr>
        <p:spPr bwMode="auto">
          <a:xfrm>
            <a:off x="469900" y="2556905"/>
            <a:ext cx="11252200"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CH"/>
          </a:p>
        </p:txBody>
      </p:sp>
      <p:sp>
        <p:nvSpPr>
          <p:cNvPr id="18" name="Bildplatzhalter 5"/>
          <p:cNvSpPr>
            <a:spLocks noGrp="1"/>
          </p:cNvSpPr>
          <p:nvPr>
            <p:ph type="pic" sz="quarter" idx="16"/>
          </p:nvPr>
        </p:nvSpPr>
        <p:spPr>
          <a:xfrm>
            <a:off x="2772438" y="2440340"/>
            <a:ext cx="2137551" cy="1207696"/>
          </a:xfrm>
          <a:custGeom>
            <a:avLst/>
            <a:gdLst>
              <a:gd name="connsiteX0" fmla="*/ 0 w 5029200"/>
              <a:gd name="connsiteY0" fmla="*/ 0 h 4371975"/>
              <a:gd name="connsiteX1" fmla="*/ 5029200 w 5029200"/>
              <a:gd name="connsiteY1" fmla="*/ 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3990975 h 4371975"/>
              <a:gd name="connsiteX3" fmla="*/ 0 w 5029200"/>
              <a:gd name="connsiteY3" fmla="*/ 4371975 h 4371975"/>
              <a:gd name="connsiteX4" fmla="*/ 0 w 5029200"/>
              <a:gd name="connsiteY4" fmla="*/ 0 h 4371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0" h="4371975">
                <a:moveTo>
                  <a:pt x="0" y="0"/>
                </a:moveTo>
                <a:lnTo>
                  <a:pt x="5029200" y="377190"/>
                </a:lnTo>
                <a:lnTo>
                  <a:pt x="5029200" y="3990975"/>
                </a:lnTo>
                <a:lnTo>
                  <a:pt x="0" y="4371975"/>
                </a:lnTo>
                <a:lnTo>
                  <a:pt x="0" y="0"/>
                </a:lnTo>
                <a:close/>
              </a:path>
            </a:pathLst>
          </a:custGeom>
          <a:solidFill>
            <a:schemeClr val="bg1">
              <a:lumMod val="95000"/>
            </a:schemeClr>
          </a:solidFill>
        </p:spPr>
        <p:txBody>
          <a:bodyPr/>
          <a:lstStyle/>
          <a:p>
            <a:endParaRPr lang="de-CH"/>
          </a:p>
        </p:txBody>
      </p:sp>
      <p:sp>
        <p:nvSpPr>
          <p:cNvPr id="19" name="Inhaltsplatzhalter 8"/>
          <p:cNvSpPr>
            <a:spLocks noGrp="1"/>
          </p:cNvSpPr>
          <p:nvPr>
            <p:ph sz="quarter" idx="17" hasCustomPrompt="1"/>
          </p:nvPr>
        </p:nvSpPr>
        <p:spPr>
          <a:xfrm>
            <a:off x="2772438" y="3583877"/>
            <a:ext cx="2133707" cy="1207244"/>
          </a:xfrm>
          <a:custGeom>
            <a:avLst/>
            <a:gdLst>
              <a:gd name="connsiteX0" fmla="*/ 0 w 3555164"/>
              <a:gd name="connsiteY0" fmla="*/ 0 h 2011500"/>
              <a:gd name="connsiteX1" fmla="*/ 3555164 w 3555164"/>
              <a:gd name="connsiteY1" fmla="*/ 0 h 2011500"/>
              <a:gd name="connsiteX2" fmla="*/ 3555164 w 3555164"/>
              <a:gd name="connsiteY2" fmla="*/ 2011500 h 2011500"/>
              <a:gd name="connsiteX3" fmla="*/ 0 w 3555164"/>
              <a:gd name="connsiteY3" fmla="*/ 2011500 h 2011500"/>
              <a:gd name="connsiteX4" fmla="*/ 0 w 3555164"/>
              <a:gd name="connsiteY4" fmla="*/ 0 h 2011500"/>
              <a:gd name="connsiteX0" fmla="*/ 23812 w 3555164"/>
              <a:gd name="connsiteY0" fmla="*/ 650081 h 2011500"/>
              <a:gd name="connsiteX1" fmla="*/ 3555164 w 3555164"/>
              <a:gd name="connsiteY1" fmla="*/ 0 h 2011500"/>
              <a:gd name="connsiteX2" fmla="*/ 3555164 w 3555164"/>
              <a:gd name="connsiteY2" fmla="*/ 2011500 h 2011500"/>
              <a:gd name="connsiteX3" fmla="*/ 0 w 3555164"/>
              <a:gd name="connsiteY3" fmla="*/ 2011500 h 2011500"/>
              <a:gd name="connsiteX4" fmla="*/ 23812 w 3555164"/>
              <a:gd name="connsiteY4" fmla="*/ 650081 h 2011500"/>
              <a:gd name="connsiteX0" fmla="*/ 0 w 3555165"/>
              <a:gd name="connsiteY0" fmla="*/ 178593 h 2011500"/>
              <a:gd name="connsiteX1" fmla="*/ 3555165 w 3555165"/>
              <a:gd name="connsiteY1" fmla="*/ 0 h 2011500"/>
              <a:gd name="connsiteX2" fmla="*/ 3555165 w 3555165"/>
              <a:gd name="connsiteY2" fmla="*/ 2011500 h 2011500"/>
              <a:gd name="connsiteX3" fmla="*/ 1 w 3555165"/>
              <a:gd name="connsiteY3" fmla="*/ 2011500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14289 w 3555165"/>
              <a:gd name="connsiteY3" fmla="*/ 1370944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2 w 3555165"/>
              <a:gd name="connsiteY3" fmla="*/ 1830525 h 2011500"/>
              <a:gd name="connsiteX4" fmla="*/ 0 w 3555165"/>
              <a:gd name="connsiteY4" fmla="*/ 178593 h 201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165" h="2011500">
                <a:moveTo>
                  <a:pt x="0" y="178593"/>
                </a:moveTo>
                <a:lnTo>
                  <a:pt x="3555165" y="0"/>
                </a:lnTo>
                <a:lnTo>
                  <a:pt x="3555165" y="2011500"/>
                </a:lnTo>
                <a:lnTo>
                  <a:pt x="2" y="1830525"/>
                </a:lnTo>
                <a:cubicBezTo>
                  <a:pt x="2" y="1219556"/>
                  <a:pt x="0" y="789562"/>
                  <a:pt x="0" y="178593"/>
                </a:cubicBezTo>
                <a:close/>
              </a:path>
            </a:pathLst>
          </a:custGeom>
          <a:solidFill>
            <a:schemeClr val="accent2"/>
          </a:solidFill>
        </p:spPr>
        <p:txBody>
          <a:bodyPr anchor="ctr"/>
          <a:lstStyle>
            <a:lvl1pPr>
              <a:lnSpc>
                <a:spcPct val="100000"/>
              </a:lnSpc>
              <a:defRPr sz="1800">
                <a:solidFill>
                  <a:schemeClr val="bg1"/>
                </a:solidFill>
                <a:latin typeface="+mj-lt"/>
              </a:defRPr>
            </a:lvl1pPr>
            <a:lvl2pPr>
              <a:lnSpc>
                <a:spcPct val="100000"/>
              </a:lnSpc>
              <a:buClr>
                <a:schemeClr val="bg1"/>
              </a:buClr>
              <a:defRPr sz="1800">
                <a:solidFill>
                  <a:schemeClr val="bg1"/>
                </a:solidFill>
                <a:latin typeface="+mj-lt"/>
              </a:defRPr>
            </a:lvl2pPr>
            <a:lvl3pPr>
              <a:lnSpc>
                <a:spcPct val="100000"/>
              </a:lnSpc>
              <a:defRPr sz="1800">
                <a:solidFill>
                  <a:schemeClr val="bg1"/>
                </a:solidFill>
                <a:latin typeface="+mj-lt"/>
              </a:defRPr>
            </a:lvl3pPr>
            <a:lvl4pPr>
              <a:lnSpc>
                <a:spcPct val="100000"/>
              </a:lnSpc>
              <a:defRPr sz="1800">
                <a:solidFill>
                  <a:schemeClr val="bg1"/>
                </a:solidFill>
                <a:latin typeface="+mj-lt"/>
              </a:defRPr>
            </a:lvl4pPr>
            <a:lvl5pPr>
              <a:lnSpc>
                <a:spcPct val="100000"/>
              </a:lnSpc>
              <a:defRPr sz="1800">
                <a:solidFill>
                  <a:schemeClr val="bg1"/>
                </a:solidFill>
                <a:latin typeface="+mj-lt"/>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20" name="Bildplatzhalter 5"/>
          <p:cNvSpPr>
            <a:spLocks noGrp="1"/>
          </p:cNvSpPr>
          <p:nvPr>
            <p:ph type="pic" sz="quarter" idx="18"/>
          </p:nvPr>
        </p:nvSpPr>
        <p:spPr>
          <a:xfrm>
            <a:off x="5049748" y="2440340"/>
            <a:ext cx="2137551" cy="1207696"/>
          </a:xfrm>
          <a:custGeom>
            <a:avLst/>
            <a:gdLst>
              <a:gd name="connsiteX0" fmla="*/ 0 w 5029200"/>
              <a:gd name="connsiteY0" fmla="*/ 0 h 4371975"/>
              <a:gd name="connsiteX1" fmla="*/ 5029200 w 5029200"/>
              <a:gd name="connsiteY1" fmla="*/ 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3990975 h 4371975"/>
              <a:gd name="connsiteX3" fmla="*/ 0 w 5029200"/>
              <a:gd name="connsiteY3" fmla="*/ 4371975 h 4371975"/>
              <a:gd name="connsiteX4" fmla="*/ 0 w 5029200"/>
              <a:gd name="connsiteY4" fmla="*/ 0 h 4371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0" h="4371975">
                <a:moveTo>
                  <a:pt x="0" y="0"/>
                </a:moveTo>
                <a:lnTo>
                  <a:pt x="5029200" y="377190"/>
                </a:lnTo>
                <a:lnTo>
                  <a:pt x="5029200" y="3990975"/>
                </a:lnTo>
                <a:lnTo>
                  <a:pt x="0" y="4371975"/>
                </a:lnTo>
                <a:lnTo>
                  <a:pt x="0" y="0"/>
                </a:lnTo>
                <a:close/>
              </a:path>
            </a:pathLst>
          </a:custGeom>
          <a:solidFill>
            <a:schemeClr val="bg1">
              <a:lumMod val="95000"/>
            </a:schemeClr>
          </a:solidFill>
        </p:spPr>
        <p:txBody>
          <a:bodyPr/>
          <a:lstStyle/>
          <a:p>
            <a:endParaRPr lang="de-CH"/>
          </a:p>
        </p:txBody>
      </p:sp>
      <p:sp>
        <p:nvSpPr>
          <p:cNvPr id="21" name="Inhaltsplatzhalter 8"/>
          <p:cNvSpPr>
            <a:spLocks noGrp="1"/>
          </p:cNvSpPr>
          <p:nvPr>
            <p:ph sz="quarter" idx="19" hasCustomPrompt="1"/>
          </p:nvPr>
        </p:nvSpPr>
        <p:spPr>
          <a:xfrm>
            <a:off x="5049748" y="3583877"/>
            <a:ext cx="2133707" cy="1207244"/>
          </a:xfrm>
          <a:custGeom>
            <a:avLst/>
            <a:gdLst>
              <a:gd name="connsiteX0" fmla="*/ 0 w 3555164"/>
              <a:gd name="connsiteY0" fmla="*/ 0 h 2011500"/>
              <a:gd name="connsiteX1" fmla="*/ 3555164 w 3555164"/>
              <a:gd name="connsiteY1" fmla="*/ 0 h 2011500"/>
              <a:gd name="connsiteX2" fmla="*/ 3555164 w 3555164"/>
              <a:gd name="connsiteY2" fmla="*/ 2011500 h 2011500"/>
              <a:gd name="connsiteX3" fmla="*/ 0 w 3555164"/>
              <a:gd name="connsiteY3" fmla="*/ 2011500 h 2011500"/>
              <a:gd name="connsiteX4" fmla="*/ 0 w 3555164"/>
              <a:gd name="connsiteY4" fmla="*/ 0 h 2011500"/>
              <a:gd name="connsiteX0" fmla="*/ 23812 w 3555164"/>
              <a:gd name="connsiteY0" fmla="*/ 650081 h 2011500"/>
              <a:gd name="connsiteX1" fmla="*/ 3555164 w 3555164"/>
              <a:gd name="connsiteY1" fmla="*/ 0 h 2011500"/>
              <a:gd name="connsiteX2" fmla="*/ 3555164 w 3555164"/>
              <a:gd name="connsiteY2" fmla="*/ 2011500 h 2011500"/>
              <a:gd name="connsiteX3" fmla="*/ 0 w 3555164"/>
              <a:gd name="connsiteY3" fmla="*/ 2011500 h 2011500"/>
              <a:gd name="connsiteX4" fmla="*/ 23812 w 3555164"/>
              <a:gd name="connsiteY4" fmla="*/ 650081 h 2011500"/>
              <a:gd name="connsiteX0" fmla="*/ 0 w 3555165"/>
              <a:gd name="connsiteY0" fmla="*/ 178593 h 2011500"/>
              <a:gd name="connsiteX1" fmla="*/ 3555165 w 3555165"/>
              <a:gd name="connsiteY1" fmla="*/ 0 h 2011500"/>
              <a:gd name="connsiteX2" fmla="*/ 3555165 w 3555165"/>
              <a:gd name="connsiteY2" fmla="*/ 2011500 h 2011500"/>
              <a:gd name="connsiteX3" fmla="*/ 1 w 3555165"/>
              <a:gd name="connsiteY3" fmla="*/ 2011500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14289 w 3555165"/>
              <a:gd name="connsiteY3" fmla="*/ 1370944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2 w 3555165"/>
              <a:gd name="connsiteY3" fmla="*/ 1830525 h 2011500"/>
              <a:gd name="connsiteX4" fmla="*/ 0 w 3555165"/>
              <a:gd name="connsiteY4" fmla="*/ 178593 h 201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165" h="2011500">
                <a:moveTo>
                  <a:pt x="0" y="178593"/>
                </a:moveTo>
                <a:lnTo>
                  <a:pt x="3555165" y="0"/>
                </a:lnTo>
                <a:lnTo>
                  <a:pt x="3555165" y="2011500"/>
                </a:lnTo>
                <a:lnTo>
                  <a:pt x="2" y="1830525"/>
                </a:lnTo>
                <a:cubicBezTo>
                  <a:pt x="2" y="1219556"/>
                  <a:pt x="0" y="789562"/>
                  <a:pt x="0" y="178593"/>
                </a:cubicBezTo>
                <a:close/>
              </a:path>
            </a:pathLst>
          </a:custGeom>
          <a:solidFill>
            <a:schemeClr val="accent2"/>
          </a:solidFill>
        </p:spPr>
        <p:txBody>
          <a:bodyPr anchor="ctr"/>
          <a:lstStyle>
            <a:lvl1pPr>
              <a:lnSpc>
                <a:spcPct val="100000"/>
              </a:lnSpc>
              <a:defRPr sz="1800">
                <a:solidFill>
                  <a:schemeClr val="bg1"/>
                </a:solidFill>
                <a:latin typeface="+mj-lt"/>
              </a:defRPr>
            </a:lvl1pPr>
            <a:lvl2pPr>
              <a:lnSpc>
                <a:spcPct val="100000"/>
              </a:lnSpc>
              <a:buClr>
                <a:schemeClr val="bg1"/>
              </a:buClr>
              <a:defRPr sz="1800">
                <a:solidFill>
                  <a:schemeClr val="bg1"/>
                </a:solidFill>
                <a:latin typeface="+mj-lt"/>
              </a:defRPr>
            </a:lvl2pPr>
            <a:lvl3pPr>
              <a:lnSpc>
                <a:spcPct val="100000"/>
              </a:lnSpc>
              <a:defRPr sz="1800">
                <a:solidFill>
                  <a:schemeClr val="bg1"/>
                </a:solidFill>
                <a:latin typeface="+mj-lt"/>
              </a:defRPr>
            </a:lvl3pPr>
            <a:lvl4pPr>
              <a:lnSpc>
                <a:spcPct val="100000"/>
              </a:lnSpc>
              <a:defRPr sz="1800">
                <a:solidFill>
                  <a:schemeClr val="bg1"/>
                </a:solidFill>
                <a:latin typeface="+mj-lt"/>
              </a:defRPr>
            </a:lvl4pPr>
            <a:lvl5pPr>
              <a:lnSpc>
                <a:spcPct val="100000"/>
              </a:lnSpc>
              <a:defRPr sz="1800">
                <a:solidFill>
                  <a:schemeClr val="bg1"/>
                </a:solidFill>
                <a:latin typeface="+mj-lt"/>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22" name="Bildplatzhalter 5"/>
          <p:cNvSpPr>
            <a:spLocks noGrp="1"/>
          </p:cNvSpPr>
          <p:nvPr>
            <p:ph type="pic" sz="quarter" idx="20"/>
          </p:nvPr>
        </p:nvSpPr>
        <p:spPr>
          <a:xfrm>
            <a:off x="7327058" y="2440340"/>
            <a:ext cx="2137551" cy="1207696"/>
          </a:xfrm>
          <a:custGeom>
            <a:avLst/>
            <a:gdLst>
              <a:gd name="connsiteX0" fmla="*/ 0 w 5029200"/>
              <a:gd name="connsiteY0" fmla="*/ 0 h 4371975"/>
              <a:gd name="connsiteX1" fmla="*/ 5029200 w 5029200"/>
              <a:gd name="connsiteY1" fmla="*/ 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3990975 h 4371975"/>
              <a:gd name="connsiteX3" fmla="*/ 0 w 5029200"/>
              <a:gd name="connsiteY3" fmla="*/ 4371975 h 4371975"/>
              <a:gd name="connsiteX4" fmla="*/ 0 w 5029200"/>
              <a:gd name="connsiteY4" fmla="*/ 0 h 4371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0" h="4371975">
                <a:moveTo>
                  <a:pt x="0" y="0"/>
                </a:moveTo>
                <a:lnTo>
                  <a:pt x="5029200" y="377190"/>
                </a:lnTo>
                <a:lnTo>
                  <a:pt x="5029200" y="3990975"/>
                </a:lnTo>
                <a:lnTo>
                  <a:pt x="0" y="4371975"/>
                </a:lnTo>
                <a:lnTo>
                  <a:pt x="0" y="0"/>
                </a:lnTo>
                <a:close/>
              </a:path>
            </a:pathLst>
          </a:custGeom>
          <a:solidFill>
            <a:schemeClr val="bg1">
              <a:lumMod val="95000"/>
            </a:schemeClr>
          </a:solidFill>
        </p:spPr>
        <p:txBody>
          <a:bodyPr/>
          <a:lstStyle/>
          <a:p>
            <a:endParaRPr lang="de-CH"/>
          </a:p>
        </p:txBody>
      </p:sp>
      <p:sp>
        <p:nvSpPr>
          <p:cNvPr id="23" name="Inhaltsplatzhalter 8"/>
          <p:cNvSpPr>
            <a:spLocks noGrp="1"/>
          </p:cNvSpPr>
          <p:nvPr>
            <p:ph sz="quarter" idx="21" hasCustomPrompt="1"/>
          </p:nvPr>
        </p:nvSpPr>
        <p:spPr>
          <a:xfrm>
            <a:off x="7327058" y="3583877"/>
            <a:ext cx="2133707" cy="1207244"/>
          </a:xfrm>
          <a:custGeom>
            <a:avLst/>
            <a:gdLst>
              <a:gd name="connsiteX0" fmla="*/ 0 w 3555164"/>
              <a:gd name="connsiteY0" fmla="*/ 0 h 2011500"/>
              <a:gd name="connsiteX1" fmla="*/ 3555164 w 3555164"/>
              <a:gd name="connsiteY1" fmla="*/ 0 h 2011500"/>
              <a:gd name="connsiteX2" fmla="*/ 3555164 w 3555164"/>
              <a:gd name="connsiteY2" fmla="*/ 2011500 h 2011500"/>
              <a:gd name="connsiteX3" fmla="*/ 0 w 3555164"/>
              <a:gd name="connsiteY3" fmla="*/ 2011500 h 2011500"/>
              <a:gd name="connsiteX4" fmla="*/ 0 w 3555164"/>
              <a:gd name="connsiteY4" fmla="*/ 0 h 2011500"/>
              <a:gd name="connsiteX0" fmla="*/ 23812 w 3555164"/>
              <a:gd name="connsiteY0" fmla="*/ 650081 h 2011500"/>
              <a:gd name="connsiteX1" fmla="*/ 3555164 w 3555164"/>
              <a:gd name="connsiteY1" fmla="*/ 0 h 2011500"/>
              <a:gd name="connsiteX2" fmla="*/ 3555164 w 3555164"/>
              <a:gd name="connsiteY2" fmla="*/ 2011500 h 2011500"/>
              <a:gd name="connsiteX3" fmla="*/ 0 w 3555164"/>
              <a:gd name="connsiteY3" fmla="*/ 2011500 h 2011500"/>
              <a:gd name="connsiteX4" fmla="*/ 23812 w 3555164"/>
              <a:gd name="connsiteY4" fmla="*/ 650081 h 2011500"/>
              <a:gd name="connsiteX0" fmla="*/ 0 w 3555165"/>
              <a:gd name="connsiteY0" fmla="*/ 178593 h 2011500"/>
              <a:gd name="connsiteX1" fmla="*/ 3555165 w 3555165"/>
              <a:gd name="connsiteY1" fmla="*/ 0 h 2011500"/>
              <a:gd name="connsiteX2" fmla="*/ 3555165 w 3555165"/>
              <a:gd name="connsiteY2" fmla="*/ 2011500 h 2011500"/>
              <a:gd name="connsiteX3" fmla="*/ 1 w 3555165"/>
              <a:gd name="connsiteY3" fmla="*/ 2011500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14289 w 3555165"/>
              <a:gd name="connsiteY3" fmla="*/ 1370944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2 w 3555165"/>
              <a:gd name="connsiteY3" fmla="*/ 1830525 h 2011500"/>
              <a:gd name="connsiteX4" fmla="*/ 0 w 3555165"/>
              <a:gd name="connsiteY4" fmla="*/ 178593 h 201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165" h="2011500">
                <a:moveTo>
                  <a:pt x="0" y="178593"/>
                </a:moveTo>
                <a:lnTo>
                  <a:pt x="3555165" y="0"/>
                </a:lnTo>
                <a:lnTo>
                  <a:pt x="3555165" y="2011500"/>
                </a:lnTo>
                <a:lnTo>
                  <a:pt x="2" y="1830525"/>
                </a:lnTo>
                <a:cubicBezTo>
                  <a:pt x="2" y="1219556"/>
                  <a:pt x="0" y="789562"/>
                  <a:pt x="0" y="178593"/>
                </a:cubicBezTo>
                <a:close/>
              </a:path>
            </a:pathLst>
          </a:custGeom>
          <a:solidFill>
            <a:schemeClr val="accent2"/>
          </a:solidFill>
        </p:spPr>
        <p:txBody>
          <a:bodyPr anchor="ctr"/>
          <a:lstStyle>
            <a:lvl1pPr>
              <a:lnSpc>
                <a:spcPct val="100000"/>
              </a:lnSpc>
              <a:defRPr sz="1800">
                <a:solidFill>
                  <a:schemeClr val="bg1"/>
                </a:solidFill>
                <a:latin typeface="+mj-lt"/>
              </a:defRPr>
            </a:lvl1pPr>
            <a:lvl2pPr>
              <a:lnSpc>
                <a:spcPct val="100000"/>
              </a:lnSpc>
              <a:buClr>
                <a:schemeClr val="bg1"/>
              </a:buClr>
              <a:defRPr sz="1800">
                <a:solidFill>
                  <a:schemeClr val="bg1"/>
                </a:solidFill>
                <a:latin typeface="+mj-lt"/>
              </a:defRPr>
            </a:lvl2pPr>
            <a:lvl3pPr>
              <a:lnSpc>
                <a:spcPct val="100000"/>
              </a:lnSpc>
              <a:defRPr sz="1800">
                <a:solidFill>
                  <a:schemeClr val="bg1"/>
                </a:solidFill>
                <a:latin typeface="+mj-lt"/>
              </a:defRPr>
            </a:lvl3pPr>
            <a:lvl4pPr>
              <a:lnSpc>
                <a:spcPct val="100000"/>
              </a:lnSpc>
              <a:defRPr sz="1800">
                <a:solidFill>
                  <a:schemeClr val="bg1"/>
                </a:solidFill>
                <a:latin typeface="+mj-lt"/>
              </a:defRPr>
            </a:lvl4pPr>
            <a:lvl5pPr>
              <a:lnSpc>
                <a:spcPct val="100000"/>
              </a:lnSpc>
              <a:defRPr sz="1800">
                <a:solidFill>
                  <a:schemeClr val="bg1"/>
                </a:solidFill>
                <a:latin typeface="+mj-lt"/>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24" name="Bildplatzhalter 5"/>
          <p:cNvSpPr>
            <a:spLocks noGrp="1"/>
          </p:cNvSpPr>
          <p:nvPr>
            <p:ph type="pic" sz="quarter" idx="22"/>
          </p:nvPr>
        </p:nvSpPr>
        <p:spPr>
          <a:xfrm>
            <a:off x="9604370" y="2440340"/>
            <a:ext cx="2137551" cy="1207696"/>
          </a:xfrm>
          <a:custGeom>
            <a:avLst/>
            <a:gdLst>
              <a:gd name="connsiteX0" fmla="*/ 0 w 5029200"/>
              <a:gd name="connsiteY0" fmla="*/ 0 h 4371975"/>
              <a:gd name="connsiteX1" fmla="*/ 5029200 w 5029200"/>
              <a:gd name="connsiteY1" fmla="*/ 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3990975 h 4371975"/>
              <a:gd name="connsiteX3" fmla="*/ 0 w 5029200"/>
              <a:gd name="connsiteY3" fmla="*/ 4371975 h 4371975"/>
              <a:gd name="connsiteX4" fmla="*/ 0 w 5029200"/>
              <a:gd name="connsiteY4" fmla="*/ 0 h 4371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0" h="4371975">
                <a:moveTo>
                  <a:pt x="0" y="0"/>
                </a:moveTo>
                <a:lnTo>
                  <a:pt x="5029200" y="377190"/>
                </a:lnTo>
                <a:lnTo>
                  <a:pt x="5029200" y="3990975"/>
                </a:lnTo>
                <a:lnTo>
                  <a:pt x="0" y="4371975"/>
                </a:lnTo>
                <a:lnTo>
                  <a:pt x="0" y="0"/>
                </a:lnTo>
                <a:close/>
              </a:path>
            </a:pathLst>
          </a:custGeom>
          <a:solidFill>
            <a:schemeClr val="bg1">
              <a:lumMod val="95000"/>
            </a:schemeClr>
          </a:solidFill>
        </p:spPr>
        <p:txBody>
          <a:bodyPr/>
          <a:lstStyle/>
          <a:p>
            <a:endParaRPr lang="de-CH"/>
          </a:p>
        </p:txBody>
      </p:sp>
      <p:sp>
        <p:nvSpPr>
          <p:cNvPr id="25" name="Inhaltsplatzhalter 8"/>
          <p:cNvSpPr>
            <a:spLocks noGrp="1"/>
          </p:cNvSpPr>
          <p:nvPr>
            <p:ph sz="quarter" idx="23" hasCustomPrompt="1"/>
          </p:nvPr>
        </p:nvSpPr>
        <p:spPr>
          <a:xfrm>
            <a:off x="9604370" y="3583877"/>
            <a:ext cx="2133707" cy="1207244"/>
          </a:xfrm>
          <a:custGeom>
            <a:avLst/>
            <a:gdLst>
              <a:gd name="connsiteX0" fmla="*/ 0 w 3555164"/>
              <a:gd name="connsiteY0" fmla="*/ 0 h 2011500"/>
              <a:gd name="connsiteX1" fmla="*/ 3555164 w 3555164"/>
              <a:gd name="connsiteY1" fmla="*/ 0 h 2011500"/>
              <a:gd name="connsiteX2" fmla="*/ 3555164 w 3555164"/>
              <a:gd name="connsiteY2" fmla="*/ 2011500 h 2011500"/>
              <a:gd name="connsiteX3" fmla="*/ 0 w 3555164"/>
              <a:gd name="connsiteY3" fmla="*/ 2011500 h 2011500"/>
              <a:gd name="connsiteX4" fmla="*/ 0 w 3555164"/>
              <a:gd name="connsiteY4" fmla="*/ 0 h 2011500"/>
              <a:gd name="connsiteX0" fmla="*/ 23812 w 3555164"/>
              <a:gd name="connsiteY0" fmla="*/ 650081 h 2011500"/>
              <a:gd name="connsiteX1" fmla="*/ 3555164 w 3555164"/>
              <a:gd name="connsiteY1" fmla="*/ 0 h 2011500"/>
              <a:gd name="connsiteX2" fmla="*/ 3555164 w 3555164"/>
              <a:gd name="connsiteY2" fmla="*/ 2011500 h 2011500"/>
              <a:gd name="connsiteX3" fmla="*/ 0 w 3555164"/>
              <a:gd name="connsiteY3" fmla="*/ 2011500 h 2011500"/>
              <a:gd name="connsiteX4" fmla="*/ 23812 w 3555164"/>
              <a:gd name="connsiteY4" fmla="*/ 650081 h 2011500"/>
              <a:gd name="connsiteX0" fmla="*/ 0 w 3555165"/>
              <a:gd name="connsiteY0" fmla="*/ 178593 h 2011500"/>
              <a:gd name="connsiteX1" fmla="*/ 3555165 w 3555165"/>
              <a:gd name="connsiteY1" fmla="*/ 0 h 2011500"/>
              <a:gd name="connsiteX2" fmla="*/ 3555165 w 3555165"/>
              <a:gd name="connsiteY2" fmla="*/ 2011500 h 2011500"/>
              <a:gd name="connsiteX3" fmla="*/ 1 w 3555165"/>
              <a:gd name="connsiteY3" fmla="*/ 2011500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14289 w 3555165"/>
              <a:gd name="connsiteY3" fmla="*/ 1370944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2 w 3555165"/>
              <a:gd name="connsiteY3" fmla="*/ 1830525 h 2011500"/>
              <a:gd name="connsiteX4" fmla="*/ 0 w 3555165"/>
              <a:gd name="connsiteY4" fmla="*/ 178593 h 201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165" h="2011500">
                <a:moveTo>
                  <a:pt x="0" y="178593"/>
                </a:moveTo>
                <a:lnTo>
                  <a:pt x="3555165" y="0"/>
                </a:lnTo>
                <a:lnTo>
                  <a:pt x="3555165" y="2011500"/>
                </a:lnTo>
                <a:lnTo>
                  <a:pt x="2" y="1830525"/>
                </a:lnTo>
                <a:cubicBezTo>
                  <a:pt x="2" y="1219556"/>
                  <a:pt x="0" y="789562"/>
                  <a:pt x="0" y="178593"/>
                </a:cubicBezTo>
                <a:close/>
              </a:path>
            </a:pathLst>
          </a:custGeom>
          <a:solidFill>
            <a:schemeClr val="accent2"/>
          </a:solidFill>
        </p:spPr>
        <p:txBody>
          <a:bodyPr anchor="ctr"/>
          <a:lstStyle>
            <a:lvl1pPr>
              <a:lnSpc>
                <a:spcPct val="100000"/>
              </a:lnSpc>
              <a:defRPr sz="1800">
                <a:solidFill>
                  <a:schemeClr val="bg1"/>
                </a:solidFill>
                <a:latin typeface="+mj-lt"/>
              </a:defRPr>
            </a:lvl1pPr>
            <a:lvl2pPr>
              <a:lnSpc>
                <a:spcPct val="100000"/>
              </a:lnSpc>
              <a:buClr>
                <a:schemeClr val="bg1"/>
              </a:buClr>
              <a:defRPr sz="1800">
                <a:solidFill>
                  <a:schemeClr val="bg1"/>
                </a:solidFill>
                <a:latin typeface="+mj-lt"/>
              </a:defRPr>
            </a:lvl2pPr>
            <a:lvl3pPr>
              <a:lnSpc>
                <a:spcPct val="100000"/>
              </a:lnSpc>
              <a:defRPr sz="1800">
                <a:solidFill>
                  <a:schemeClr val="bg1"/>
                </a:solidFill>
                <a:latin typeface="+mj-lt"/>
              </a:defRPr>
            </a:lvl3pPr>
            <a:lvl4pPr>
              <a:lnSpc>
                <a:spcPct val="100000"/>
              </a:lnSpc>
              <a:defRPr sz="1800">
                <a:solidFill>
                  <a:schemeClr val="bg1"/>
                </a:solidFill>
                <a:latin typeface="+mj-lt"/>
              </a:defRPr>
            </a:lvl4pPr>
            <a:lvl5pPr>
              <a:lnSpc>
                <a:spcPct val="100000"/>
              </a:lnSpc>
              <a:defRPr sz="1800">
                <a:solidFill>
                  <a:schemeClr val="bg1"/>
                </a:solidFill>
                <a:latin typeface="+mj-lt"/>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26" name="Textplatzhalter 5"/>
          <p:cNvSpPr>
            <a:spLocks noGrp="1"/>
          </p:cNvSpPr>
          <p:nvPr>
            <p:ph type="body" sz="quarter" idx="24" hasCustomPrompt="1"/>
          </p:nvPr>
        </p:nvSpPr>
        <p:spPr>
          <a:xfrm>
            <a:off x="352425" y="784052"/>
            <a:ext cx="11432207" cy="523220"/>
          </a:xfrm>
        </p:spPr>
        <p:txBody>
          <a:bodyPr/>
          <a:lstStyle>
            <a:lvl1pPr>
              <a:defRPr/>
            </a:lvl1pPr>
          </a:lstStyle>
          <a:p>
            <a:pPr lvl="0"/>
            <a:r>
              <a:rPr lang="de-DE" dirty="0"/>
              <a:t>Untertitel</a:t>
            </a:r>
          </a:p>
        </p:txBody>
      </p:sp>
    </p:spTree>
    <p:extLst>
      <p:ext uri="{BB962C8B-B14F-4D97-AF65-F5344CB8AC3E}">
        <p14:creationId xmlns:p14="http://schemas.microsoft.com/office/powerpoint/2010/main" val="14834660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ufteilung 6">
    <p:spTree>
      <p:nvGrpSpPr>
        <p:cNvPr id="1" name=""/>
        <p:cNvGrpSpPr/>
        <p:nvPr/>
      </p:nvGrpSpPr>
      <p:grpSpPr>
        <a:xfrm>
          <a:off x="0" y="0"/>
          <a:ext cx="0" cy="0"/>
          <a:chOff x="0" y="0"/>
          <a:chExt cx="0" cy="0"/>
        </a:xfrm>
      </p:grpSpPr>
      <p:sp>
        <p:nvSpPr>
          <p:cNvPr id="24" name="Bildplatzhalter 5"/>
          <p:cNvSpPr>
            <a:spLocks noGrp="1"/>
          </p:cNvSpPr>
          <p:nvPr>
            <p:ph type="pic" sz="quarter" idx="15"/>
          </p:nvPr>
        </p:nvSpPr>
        <p:spPr>
          <a:xfrm>
            <a:off x="495129" y="2615081"/>
            <a:ext cx="1812054" cy="1023793"/>
          </a:xfrm>
          <a:custGeom>
            <a:avLst/>
            <a:gdLst>
              <a:gd name="connsiteX0" fmla="*/ 0 w 5029200"/>
              <a:gd name="connsiteY0" fmla="*/ 0 h 4371975"/>
              <a:gd name="connsiteX1" fmla="*/ 5029200 w 5029200"/>
              <a:gd name="connsiteY1" fmla="*/ 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3990975 h 4371975"/>
              <a:gd name="connsiteX3" fmla="*/ 0 w 5029200"/>
              <a:gd name="connsiteY3" fmla="*/ 4371975 h 4371975"/>
              <a:gd name="connsiteX4" fmla="*/ 0 w 5029200"/>
              <a:gd name="connsiteY4" fmla="*/ 0 h 4371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0" h="4371975">
                <a:moveTo>
                  <a:pt x="0" y="0"/>
                </a:moveTo>
                <a:lnTo>
                  <a:pt x="5029200" y="377190"/>
                </a:lnTo>
                <a:lnTo>
                  <a:pt x="5029200" y="3990975"/>
                </a:lnTo>
                <a:lnTo>
                  <a:pt x="0" y="4371975"/>
                </a:lnTo>
                <a:lnTo>
                  <a:pt x="0" y="0"/>
                </a:lnTo>
                <a:close/>
              </a:path>
            </a:pathLst>
          </a:custGeom>
          <a:solidFill>
            <a:schemeClr val="bg1">
              <a:lumMod val="95000"/>
            </a:schemeClr>
          </a:solidFill>
        </p:spPr>
        <p:txBody>
          <a:bodyPr/>
          <a:lstStyle/>
          <a:p>
            <a:endParaRPr lang="de-CH" dirty="0"/>
          </a:p>
        </p:txBody>
      </p:sp>
      <p:sp>
        <p:nvSpPr>
          <p:cNvPr id="25" name="Inhaltsplatzhalter 8"/>
          <p:cNvSpPr>
            <a:spLocks noGrp="1"/>
          </p:cNvSpPr>
          <p:nvPr>
            <p:ph sz="quarter" idx="13" hasCustomPrompt="1"/>
          </p:nvPr>
        </p:nvSpPr>
        <p:spPr>
          <a:xfrm>
            <a:off x="495128" y="3601976"/>
            <a:ext cx="1808795" cy="1023410"/>
          </a:xfrm>
          <a:custGeom>
            <a:avLst/>
            <a:gdLst>
              <a:gd name="connsiteX0" fmla="*/ 0 w 3555164"/>
              <a:gd name="connsiteY0" fmla="*/ 0 h 2011500"/>
              <a:gd name="connsiteX1" fmla="*/ 3555164 w 3555164"/>
              <a:gd name="connsiteY1" fmla="*/ 0 h 2011500"/>
              <a:gd name="connsiteX2" fmla="*/ 3555164 w 3555164"/>
              <a:gd name="connsiteY2" fmla="*/ 2011500 h 2011500"/>
              <a:gd name="connsiteX3" fmla="*/ 0 w 3555164"/>
              <a:gd name="connsiteY3" fmla="*/ 2011500 h 2011500"/>
              <a:gd name="connsiteX4" fmla="*/ 0 w 3555164"/>
              <a:gd name="connsiteY4" fmla="*/ 0 h 2011500"/>
              <a:gd name="connsiteX0" fmla="*/ 23812 w 3555164"/>
              <a:gd name="connsiteY0" fmla="*/ 650081 h 2011500"/>
              <a:gd name="connsiteX1" fmla="*/ 3555164 w 3555164"/>
              <a:gd name="connsiteY1" fmla="*/ 0 h 2011500"/>
              <a:gd name="connsiteX2" fmla="*/ 3555164 w 3555164"/>
              <a:gd name="connsiteY2" fmla="*/ 2011500 h 2011500"/>
              <a:gd name="connsiteX3" fmla="*/ 0 w 3555164"/>
              <a:gd name="connsiteY3" fmla="*/ 2011500 h 2011500"/>
              <a:gd name="connsiteX4" fmla="*/ 23812 w 3555164"/>
              <a:gd name="connsiteY4" fmla="*/ 650081 h 2011500"/>
              <a:gd name="connsiteX0" fmla="*/ 0 w 3555165"/>
              <a:gd name="connsiteY0" fmla="*/ 178593 h 2011500"/>
              <a:gd name="connsiteX1" fmla="*/ 3555165 w 3555165"/>
              <a:gd name="connsiteY1" fmla="*/ 0 h 2011500"/>
              <a:gd name="connsiteX2" fmla="*/ 3555165 w 3555165"/>
              <a:gd name="connsiteY2" fmla="*/ 2011500 h 2011500"/>
              <a:gd name="connsiteX3" fmla="*/ 1 w 3555165"/>
              <a:gd name="connsiteY3" fmla="*/ 2011500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14289 w 3555165"/>
              <a:gd name="connsiteY3" fmla="*/ 1370944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2 w 3555165"/>
              <a:gd name="connsiteY3" fmla="*/ 1830525 h 2011500"/>
              <a:gd name="connsiteX4" fmla="*/ 0 w 3555165"/>
              <a:gd name="connsiteY4" fmla="*/ 178593 h 201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165" h="2011500">
                <a:moveTo>
                  <a:pt x="0" y="178593"/>
                </a:moveTo>
                <a:lnTo>
                  <a:pt x="3555165" y="0"/>
                </a:lnTo>
                <a:lnTo>
                  <a:pt x="3555165" y="2011500"/>
                </a:lnTo>
                <a:lnTo>
                  <a:pt x="2" y="1830525"/>
                </a:lnTo>
                <a:cubicBezTo>
                  <a:pt x="2" y="1219556"/>
                  <a:pt x="0" y="789562"/>
                  <a:pt x="0" y="178593"/>
                </a:cubicBezTo>
                <a:close/>
              </a:path>
            </a:pathLst>
          </a:custGeom>
          <a:solidFill>
            <a:schemeClr val="accent2"/>
          </a:solidFill>
        </p:spPr>
        <p:txBody>
          <a:bodyPr anchor="ctr"/>
          <a:lstStyle>
            <a:lvl1pPr>
              <a:lnSpc>
                <a:spcPct val="100000"/>
              </a:lnSpc>
              <a:defRPr sz="1800">
                <a:solidFill>
                  <a:schemeClr val="bg1"/>
                </a:solidFill>
                <a:latin typeface="+mj-lt"/>
              </a:defRPr>
            </a:lvl1pPr>
            <a:lvl2pPr>
              <a:lnSpc>
                <a:spcPct val="100000"/>
              </a:lnSpc>
              <a:buClr>
                <a:schemeClr val="bg1"/>
              </a:buClr>
              <a:defRPr sz="1800">
                <a:solidFill>
                  <a:schemeClr val="bg1"/>
                </a:solidFill>
                <a:latin typeface="+mj-lt"/>
              </a:defRPr>
            </a:lvl2pPr>
            <a:lvl3pPr>
              <a:lnSpc>
                <a:spcPct val="100000"/>
              </a:lnSpc>
              <a:defRPr sz="1800">
                <a:solidFill>
                  <a:schemeClr val="bg1"/>
                </a:solidFill>
                <a:latin typeface="+mj-lt"/>
              </a:defRPr>
            </a:lvl3pPr>
            <a:lvl4pPr>
              <a:lnSpc>
                <a:spcPct val="100000"/>
              </a:lnSpc>
              <a:defRPr sz="1800">
                <a:solidFill>
                  <a:schemeClr val="bg1"/>
                </a:solidFill>
                <a:latin typeface="+mj-lt"/>
              </a:defRPr>
            </a:lvl4pPr>
            <a:lvl5pPr>
              <a:lnSpc>
                <a:spcPct val="100000"/>
              </a:lnSpc>
              <a:defRPr sz="1800">
                <a:solidFill>
                  <a:schemeClr val="bg1"/>
                </a:solidFill>
                <a:latin typeface="+mj-lt"/>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2" name="Titel 1"/>
          <p:cNvSpPr>
            <a:spLocks noGrp="1"/>
          </p:cNvSpPr>
          <p:nvPr>
            <p:ph type="title"/>
          </p:nvPr>
        </p:nvSpPr>
        <p:spPr/>
        <p:txBody>
          <a:bodyPr/>
          <a:lstStyle/>
          <a:p>
            <a:r>
              <a:rPr lang="de-DE"/>
              <a:t>Titelmasterformat durch Klicken bearbeiten</a:t>
            </a:r>
          </a:p>
        </p:txBody>
      </p:sp>
      <p:sp>
        <p:nvSpPr>
          <p:cNvPr id="3" name="Fußzeilenplatzhalter 2"/>
          <p:cNvSpPr>
            <a:spLocks noGrp="1"/>
          </p:cNvSpPr>
          <p:nvPr>
            <p:ph type="ftr" sz="quarter" idx="10"/>
          </p:nvPr>
        </p:nvSpPr>
        <p:spPr/>
        <p:txBody>
          <a:bodyPr/>
          <a:lstStyle/>
          <a:p>
            <a:r>
              <a:rPr lang="de-CH" dirty="0" smtClean="0"/>
              <a:t> </a:t>
            </a:r>
            <a:endParaRPr lang="de-CH" dirty="0"/>
          </a:p>
        </p:txBody>
      </p:sp>
      <p:sp>
        <p:nvSpPr>
          <p:cNvPr id="4" name="Foliennummernplatzhalter 3"/>
          <p:cNvSpPr>
            <a:spLocks noGrp="1"/>
          </p:cNvSpPr>
          <p:nvPr>
            <p:ph type="sldNum" sz="quarter" idx="11"/>
          </p:nvPr>
        </p:nvSpPr>
        <p:spPr/>
        <p:txBody>
          <a:bodyPr/>
          <a:lstStyle/>
          <a:p>
            <a:fld id="{C43FBBA6-60B1-4207-A1C3-E4FB17CE02A0}" type="slidenum">
              <a:rPr lang="de-CH" smtClean="0"/>
              <a:pPr/>
              <a:t>‹N°›</a:t>
            </a:fld>
            <a:endParaRPr lang="de-CH" dirty="0"/>
          </a:p>
        </p:txBody>
      </p:sp>
      <p:sp>
        <p:nvSpPr>
          <p:cNvPr id="26" name="Bildplatzhalter 5"/>
          <p:cNvSpPr>
            <a:spLocks noGrp="1"/>
          </p:cNvSpPr>
          <p:nvPr>
            <p:ph type="pic" sz="quarter" idx="16"/>
          </p:nvPr>
        </p:nvSpPr>
        <p:spPr>
          <a:xfrm>
            <a:off x="2382729" y="2615081"/>
            <a:ext cx="1812054" cy="1023793"/>
          </a:xfrm>
          <a:custGeom>
            <a:avLst/>
            <a:gdLst>
              <a:gd name="connsiteX0" fmla="*/ 0 w 5029200"/>
              <a:gd name="connsiteY0" fmla="*/ 0 h 4371975"/>
              <a:gd name="connsiteX1" fmla="*/ 5029200 w 5029200"/>
              <a:gd name="connsiteY1" fmla="*/ 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3990975 h 4371975"/>
              <a:gd name="connsiteX3" fmla="*/ 0 w 5029200"/>
              <a:gd name="connsiteY3" fmla="*/ 4371975 h 4371975"/>
              <a:gd name="connsiteX4" fmla="*/ 0 w 5029200"/>
              <a:gd name="connsiteY4" fmla="*/ 0 h 4371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0" h="4371975">
                <a:moveTo>
                  <a:pt x="0" y="0"/>
                </a:moveTo>
                <a:lnTo>
                  <a:pt x="5029200" y="377190"/>
                </a:lnTo>
                <a:lnTo>
                  <a:pt x="5029200" y="3990975"/>
                </a:lnTo>
                <a:lnTo>
                  <a:pt x="0" y="4371975"/>
                </a:lnTo>
                <a:lnTo>
                  <a:pt x="0" y="0"/>
                </a:lnTo>
                <a:close/>
              </a:path>
            </a:pathLst>
          </a:custGeom>
          <a:solidFill>
            <a:schemeClr val="bg1">
              <a:lumMod val="95000"/>
            </a:schemeClr>
          </a:solidFill>
        </p:spPr>
        <p:txBody>
          <a:bodyPr/>
          <a:lstStyle/>
          <a:p>
            <a:endParaRPr lang="de-CH" dirty="0"/>
          </a:p>
        </p:txBody>
      </p:sp>
      <p:sp>
        <p:nvSpPr>
          <p:cNvPr id="27" name="Inhaltsplatzhalter 8"/>
          <p:cNvSpPr>
            <a:spLocks noGrp="1"/>
          </p:cNvSpPr>
          <p:nvPr>
            <p:ph sz="quarter" idx="17" hasCustomPrompt="1"/>
          </p:nvPr>
        </p:nvSpPr>
        <p:spPr>
          <a:xfrm>
            <a:off x="2382728" y="3601976"/>
            <a:ext cx="1808795" cy="1023410"/>
          </a:xfrm>
          <a:custGeom>
            <a:avLst/>
            <a:gdLst>
              <a:gd name="connsiteX0" fmla="*/ 0 w 3555164"/>
              <a:gd name="connsiteY0" fmla="*/ 0 h 2011500"/>
              <a:gd name="connsiteX1" fmla="*/ 3555164 w 3555164"/>
              <a:gd name="connsiteY1" fmla="*/ 0 h 2011500"/>
              <a:gd name="connsiteX2" fmla="*/ 3555164 w 3555164"/>
              <a:gd name="connsiteY2" fmla="*/ 2011500 h 2011500"/>
              <a:gd name="connsiteX3" fmla="*/ 0 w 3555164"/>
              <a:gd name="connsiteY3" fmla="*/ 2011500 h 2011500"/>
              <a:gd name="connsiteX4" fmla="*/ 0 w 3555164"/>
              <a:gd name="connsiteY4" fmla="*/ 0 h 2011500"/>
              <a:gd name="connsiteX0" fmla="*/ 23812 w 3555164"/>
              <a:gd name="connsiteY0" fmla="*/ 650081 h 2011500"/>
              <a:gd name="connsiteX1" fmla="*/ 3555164 w 3555164"/>
              <a:gd name="connsiteY1" fmla="*/ 0 h 2011500"/>
              <a:gd name="connsiteX2" fmla="*/ 3555164 w 3555164"/>
              <a:gd name="connsiteY2" fmla="*/ 2011500 h 2011500"/>
              <a:gd name="connsiteX3" fmla="*/ 0 w 3555164"/>
              <a:gd name="connsiteY3" fmla="*/ 2011500 h 2011500"/>
              <a:gd name="connsiteX4" fmla="*/ 23812 w 3555164"/>
              <a:gd name="connsiteY4" fmla="*/ 650081 h 2011500"/>
              <a:gd name="connsiteX0" fmla="*/ 0 w 3555165"/>
              <a:gd name="connsiteY0" fmla="*/ 178593 h 2011500"/>
              <a:gd name="connsiteX1" fmla="*/ 3555165 w 3555165"/>
              <a:gd name="connsiteY1" fmla="*/ 0 h 2011500"/>
              <a:gd name="connsiteX2" fmla="*/ 3555165 w 3555165"/>
              <a:gd name="connsiteY2" fmla="*/ 2011500 h 2011500"/>
              <a:gd name="connsiteX3" fmla="*/ 1 w 3555165"/>
              <a:gd name="connsiteY3" fmla="*/ 2011500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14289 w 3555165"/>
              <a:gd name="connsiteY3" fmla="*/ 1370944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2 w 3555165"/>
              <a:gd name="connsiteY3" fmla="*/ 1830525 h 2011500"/>
              <a:gd name="connsiteX4" fmla="*/ 0 w 3555165"/>
              <a:gd name="connsiteY4" fmla="*/ 178593 h 201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165" h="2011500">
                <a:moveTo>
                  <a:pt x="0" y="178593"/>
                </a:moveTo>
                <a:lnTo>
                  <a:pt x="3555165" y="0"/>
                </a:lnTo>
                <a:lnTo>
                  <a:pt x="3555165" y="2011500"/>
                </a:lnTo>
                <a:lnTo>
                  <a:pt x="2" y="1830525"/>
                </a:lnTo>
                <a:cubicBezTo>
                  <a:pt x="2" y="1219556"/>
                  <a:pt x="0" y="789562"/>
                  <a:pt x="0" y="178593"/>
                </a:cubicBezTo>
                <a:close/>
              </a:path>
            </a:pathLst>
          </a:custGeom>
          <a:solidFill>
            <a:schemeClr val="accent2"/>
          </a:solidFill>
        </p:spPr>
        <p:txBody>
          <a:bodyPr anchor="ctr"/>
          <a:lstStyle>
            <a:lvl1pPr>
              <a:lnSpc>
                <a:spcPct val="100000"/>
              </a:lnSpc>
              <a:defRPr sz="1800">
                <a:solidFill>
                  <a:schemeClr val="bg1"/>
                </a:solidFill>
                <a:latin typeface="+mj-lt"/>
              </a:defRPr>
            </a:lvl1pPr>
            <a:lvl2pPr>
              <a:lnSpc>
                <a:spcPct val="100000"/>
              </a:lnSpc>
              <a:buClr>
                <a:schemeClr val="bg1"/>
              </a:buClr>
              <a:defRPr sz="1800">
                <a:solidFill>
                  <a:schemeClr val="bg1"/>
                </a:solidFill>
                <a:latin typeface="+mj-lt"/>
              </a:defRPr>
            </a:lvl2pPr>
            <a:lvl3pPr>
              <a:lnSpc>
                <a:spcPct val="100000"/>
              </a:lnSpc>
              <a:defRPr sz="1800">
                <a:solidFill>
                  <a:schemeClr val="bg1"/>
                </a:solidFill>
                <a:latin typeface="+mj-lt"/>
              </a:defRPr>
            </a:lvl3pPr>
            <a:lvl4pPr>
              <a:lnSpc>
                <a:spcPct val="100000"/>
              </a:lnSpc>
              <a:defRPr sz="1800">
                <a:solidFill>
                  <a:schemeClr val="bg1"/>
                </a:solidFill>
                <a:latin typeface="+mj-lt"/>
              </a:defRPr>
            </a:lvl4pPr>
            <a:lvl5pPr>
              <a:lnSpc>
                <a:spcPct val="100000"/>
              </a:lnSpc>
              <a:defRPr sz="1800">
                <a:solidFill>
                  <a:schemeClr val="bg1"/>
                </a:solidFill>
                <a:latin typeface="+mj-lt"/>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28" name="Bildplatzhalter 5"/>
          <p:cNvSpPr>
            <a:spLocks noGrp="1"/>
          </p:cNvSpPr>
          <p:nvPr>
            <p:ph type="pic" sz="quarter" idx="18"/>
          </p:nvPr>
        </p:nvSpPr>
        <p:spPr>
          <a:xfrm>
            <a:off x="4270329" y="2615081"/>
            <a:ext cx="1812054" cy="1023793"/>
          </a:xfrm>
          <a:custGeom>
            <a:avLst/>
            <a:gdLst>
              <a:gd name="connsiteX0" fmla="*/ 0 w 5029200"/>
              <a:gd name="connsiteY0" fmla="*/ 0 h 4371975"/>
              <a:gd name="connsiteX1" fmla="*/ 5029200 w 5029200"/>
              <a:gd name="connsiteY1" fmla="*/ 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3990975 h 4371975"/>
              <a:gd name="connsiteX3" fmla="*/ 0 w 5029200"/>
              <a:gd name="connsiteY3" fmla="*/ 4371975 h 4371975"/>
              <a:gd name="connsiteX4" fmla="*/ 0 w 5029200"/>
              <a:gd name="connsiteY4" fmla="*/ 0 h 4371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0" h="4371975">
                <a:moveTo>
                  <a:pt x="0" y="0"/>
                </a:moveTo>
                <a:lnTo>
                  <a:pt x="5029200" y="377190"/>
                </a:lnTo>
                <a:lnTo>
                  <a:pt x="5029200" y="3990975"/>
                </a:lnTo>
                <a:lnTo>
                  <a:pt x="0" y="4371975"/>
                </a:lnTo>
                <a:lnTo>
                  <a:pt x="0" y="0"/>
                </a:lnTo>
                <a:close/>
              </a:path>
            </a:pathLst>
          </a:custGeom>
          <a:solidFill>
            <a:schemeClr val="bg1">
              <a:lumMod val="95000"/>
            </a:schemeClr>
          </a:solidFill>
        </p:spPr>
        <p:txBody>
          <a:bodyPr/>
          <a:lstStyle/>
          <a:p>
            <a:endParaRPr lang="de-CH" dirty="0"/>
          </a:p>
        </p:txBody>
      </p:sp>
      <p:sp>
        <p:nvSpPr>
          <p:cNvPr id="29" name="Inhaltsplatzhalter 8"/>
          <p:cNvSpPr>
            <a:spLocks noGrp="1"/>
          </p:cNvSpPr>
          <p:nvPr>
            <p:ph sz="quarter" idx="19" hasCustomPrompt="1"/>
          </p:nvPr>
        </p:nvSpPr>
        <p:spPr>
          <a:xfrm>
            <a:off x="4270328" y="3601976"/>
            <a:ext cx="1808795" cy="1023410"/>
          </a:xfrm>
          <a:custGeom>
            <a:avLst/>
            <a:gdLst>
              <a:gd name="connsiteX0" fmla="*/ 0 w 3555164"/>
              <a:gd name="connsiteY0" fmla="*/ 0 h 2011500"/>
              <a:gd name="connsiteX1" fmla="*/ 3555164 w 3555164"/>
              <a:gd name="connsiteY1" fmla="*/ 0 h 2011500"/>
              <a:gd name="connsiteX2" fmla="*/ 3555164 w 3555164"/>
              <a:gd name="connsiteY2" fmla="*/ 2011500 h 2011500"/>
              <a:gd name="connsiteX3" fmla="*/ 0 w 3555164"/>
              <a:gd name="connsiteY3" fmla="*/ 2011500 h 2011500"/>
              <a:gd name="connsiteX4" fmla="*/ 0 w 3555164"/>
              <a:gd name="connsiteY4" fmla="*/ 0 h 2011500"/>
              <a:gd name="connsiteX0" fmla="*/ 23812 w 3555164"/>
              <a:gd name="connsiteY0" fmla="*/ 650081 h 2011500"/>
              <a:gd name="connsiteX1" fmla="*/ 3555164 w 3555164"/>
              <a:gd name="connsiteY1" fmla="*/ 0 h 2011500"/>
              <a:gd name="connsiteX2" fmla="*/ 3555164 w 3555164"/>
              <a:gd name="connsiteY2" fmla="*/ 2011500 h 2011500"/>
              <a:gd name="connsiteX3" fmla="*/ 0 w 3555164"/>
              <a:gd name="connsiteY3" fmla="*/ 2011500 h 2011500"/>
              <a:gd name="connsiteX4" fmla="*/ 23812 w 3555164"/>
              <a:gd name="connsiteY4" fmla="*/ 650081 h 2011500"/>
              <a:gd name="connsiteX0" fmla="*/ 0 w 3555165"/>
              <a:gd name="connsiteY0" fmla="*/ 178593 h 2011500"/>
              <a:gd name="connsiteX1" fmla="*/ 3555165 w 3555165"/>
              <a:gd name="connsiteY1" fmla="*/ 0 h 2011500"/>
              <a:gd name="connsiteX2" fmla="*/ 3555165 w 3555165"/>
              <a:gd name="connsiteY2" fmla="*/ 2011500 h 2011500"/>
              <a:gd name="connsiteX3" fmla="*/ 1 w 3555165"/>
              <a:gd name="connsiteY3" fmla="*/ 2011500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14289 w 3555165"/>
              <a:gd name="connsiteY3" fmla="*/ 1370944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2 w 3555165"/>
              <a:gd name="connsiteY3" fmla="*/ 1830525 h 2011500"/>
              <a:gd name="connsiteX4" fmla="*/ 0 w 3555165"/>
              <a:gd name="connsiteY4" fmla="*/ 178593 h 201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165" h="2011500">
                <a:moveTo>
                  <a:pt x="0" y="178593"/>
                </a:moveTo>
                <a:lnTo>
                  <a:pt x="3555165" y="0"/>
                </a:lnTo>
                <a:lnTo>
                  <a:pt x="3555165" y="2011500"/>
                </a:lnTo>
                <a:lnTo>
                  <a:pt x="2" y="1830525"/>
                </a:lnTo>
                <a:cubicBezTo>
                  <a:pt x="2" y="1219556"/>
                  <a:pt x="0" y="789562"/>
                  <a:pt x="0" y="178593"/>
                </a:cubicBezTo>
                <a:close/>
              </a:path>
            </a:pathLst>
          </a:custGeom>
          <a:solidFill>
            <a:schemeClr val="accent2"/>
          </a:solidFill>
        </p:spPr>
        <p:txBody>
          <a:bodyPr anchor="ctr"/>
          <a:lstStyle>
            <a:lvl1pPr>
              <a:lnSpc>
                <a:spcPct val="100000"/>
              </a:lnSpc>
              <a:defRPr sz="1800">
                <a:solidFill>
                  <a:schemeClr val="bg1"/>
                </a:solidFill>
                <a:latin typeface="+mj-lt"/>
              </a:defRPr>
            </a:lvl1pPr>
            <a:lvl2pPr>
              <a:lnSpc>
                <a:spcPct val="100000"/>
              </a:lnSpc>
              <a:buClr>
                <a:schemeClr val="bg1"/>
              </a:buClr>
              <a:defRPr sz="1800">
                <a:solidFill>
                  <a:schemeClr val="bg1"/>
                </a:solidFill>
                <a:latin typeface="+mj-lt"/>
              </a:defRPr>
            </a:lvl2pPr>
            <a:lvl3pPr>
              <a:lnSpc>
                <a:spcPct val="100000"/>
              </a:lnSpc>
              <a:defRPr sz="1800">
                <a:solidFill>
                  <a:schemeClr val="bg1"/>
                </a:solidFill>
                <a:latin typeface="+mj-lt"/>
              </a:defRPr>
            </a:lvl3pPr>
            <a:lvl4pPr>
              <a:lnSpc>
                <a:spcPct val="100000"/>
              </a:lnSpc>
              <a:defRPr sz="1800">
                <a:solidFill>
                  <a:schemeClr val="bg1"/>
                </a:solidFill>
                <a:latin typeface="+mj-lt"/>
              </a:defRPr>
            </a:lvl4pPr>
            <a:lvl5pPr>
              <a:lnSpc>
                <a:spcPct val="100000"/>
              </a:lnSpc>
              <a:defRPr sz="1800">
                <a:solidFill>
                  <a:schemeClr val="bg1"/>
                </a:solidFill>
                <a:latin typeface="+mj-lt"/>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30" name="Bildplatzhalter 5"/>
          <p:cNvSpPr>
            <a:spLocks noGrp="1"/>
          </p:cNvSpPr>
          <p:nvPr>
            <p:ph type="pic" sz="quarter" idx="20"/>
          </p:nvPr>
        </p:nvSpPr>
        <p:spPr>
          <a:xfrm>
            <a:off x="6157929" y="2615081"/>
            <a:ext cx="1812054" cy="1023793"/>
          </a:xfrm>
          <a:custGeom>
            <a:avLst/>
            <a:gdLst>
              <a:gd name="connsiteX0" fmla="*/ 0 w 5029200"/>
              <a:gd name="connsiteY0" fmla="*/ 0 h 4371975"/>
              <a:gd name="connsiteX1" fmla="*/ 5029200 w 5029200"/>
              <a:gd name="connsiteY1" fmla="*/ 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3990975 h 4371975"/>
              <a:gd name="connsiteX3" fmla="*/ 0 w 5029200"/>
              <a:gd name="connsiteY3" fmla="*/ 4371975 h 4371975"/>
              <a:gd name="connsiteX4" fmla="*/ 0 w 5029200"/>
              <a:gd name="connsiteY4" fmla="*/ 0 h 4371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0" h="4371975">
                <a:moveTo>
                  <a:pt x="0" y="0"/>
                </a:moveTo>
                <a:lnTo>
                  <a:pt x="5029200" y="377190"/>
                </a:lnTo>
                <a:lnTo>
                  <a:pt x="5029200" y="3990975"/>
                </a:lnTo>
                <a:lnTo>
                  <a:pt x="0" y="4371975"/>
                </a:lnTo>
                <a:lnTo>
                  <a:pt x="0" y="0"/>
                </a:lnTo>
                <a:close/>
              </a:path>
            </a:pathLst>
          </a:custGeom>
          <a:solidFill>
            <a:schemeClr val="bg1">
              <a:lumMod val="95000"/>
            </a:schemeClr>
          </a:solidFill>
        </p:spPr>
        <p:txBody>
          <a:bodyPr/>
          <a:lstStyle/>
          <a:p>
            <a:endParaRPr lang="de-CH" dirty="0"/>
          </a:p>
        </p:txBody>
      </p:sp>
      <p:sp>
        <p:nvSpPr>
          <p:cNvPr id="31" name="Inhaltsplatzhalter 8"/>
          <p:cNvSpPr>
            <a:spLocks noGrp="1"/>
          </p:cNvSpPr>
          <p:nvPr>
            <p:ph sz="quarter" idx="21" hasCustomPrompt="1"/>
          </p:nvPr>
        </p:nvSpPr>
        <p:spPr>
          <a:xfrm>
            <a:off x="6157928" y="3601976"/>
            <a:ext cx="1808795" cy="1023410"/>
          </a:xfrm>
          <a:custGeom>
            <a:avLst/>
            <a:gdLst>
              <a:gd name="connsiteX0" fmla="*/ 0 w 3555164"/>
              <a:gd name="connsiteY0" fmla="*/ 0 h 2011500"/>
              <a:gd name="connsiteX1" fmla="*/ 3555164 w 3555164"/>
              <a:gd name="connsiteY1" fmla="*/ 0 h 2011500"/>
              <a:gd name="connsiteX2" fmla="*/ 3555164 w 3555164"/>
              <a:gd name="connsiteY2" fmla="*/ 2011500 h 2011500"/>
              <a:gd name="connsiteX3" fmla="*/ 0 w 3555164"/>
              <a:gd name="connsiteY3" fmla="*/ 2011500 h 2011500"/>
              <a:gd name="connsiteX4" fmla="*/ 0 w 3555164"/>
              <a:gd name="connsiteY4" fmla="*/ 0 h 2011500"/>
              <a:gd name="connsiteX0" fmla="*/ 23812 w 3555164"/>
              <a:gd name="connsiteY0" fmla="*/ 650081 h 2011500"/>
              <a:gd name="connsiteX1" fmla="*/ 3555164 w 3555164"/>
              <a:gd name="connsiteY1" fmla="*/ 0 h 2011500"/>
              <a:gd name="connsiteX2" fmla="*/ 3555164 w 3555164"/>
              <a:gd name="connsiteY2" fmla="*/ 2011500 h 2011500"/>
              <a:gd name="connsiteX3" fmla="*/ 0 w 3555164"/>
              <a:gd name="connsiteY3" fmla="*/ 2011500 h 2011500"/>
              <a:gd name="connsiteX4" fmla="*/ 23812 w 3555164"/>
              <a:gd name="connsiteY4" fmla="*/ 650081 h 2011500"/>
              <a:gd name="connsiteX0" fmla="*/ 0 w 3555165"/>
              <a:gd name="connsiteY0" fmla="*/ 178593 h 2011500"/>
              <a:gd name="connsiteX1" fmla="*/ 3555165 w 3555165"/>
              <a:gd name="connsiteY1" fmla="*/ 0 h 2011500"/>
              <a:gd name="connsiteX2" fmla="*/ 3555165 w 3555165"/>
              <a:gd name="connsiteY2" fmla="*/ 2011500 h 2011500"/>
              <a:gd name="connsiteX3" fmla="*/ 1 w 3555165"/>
              <a:gd name="connsiteY3" fmla="*/ 2011500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14289 w 3555165"/>
              <a:gd name="connsiteY3" fmla="*/ 1370944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2 w 3555165"/>
              <a:gd name="connsiteY3" fmla="*/ 1830525 h 2011500"/>
              <a:gd name="connsiteX4" fmla="*/ 0 w 3555165"/>
              <a:gd name="connsiteY4" fmla="*/ 178593 h 201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165" h="2011500">
                <a:moveTo>
                  <a:pt x="0" y="178593"/>
                </a:moveTo>
                <a:lnTo>
                  <a:pt x="3555165" y="0"/>
                </a:lnTo>
                <a:lnTo>
                  <a:pt x="3555165" y="2011500"/>
                </a:lnTo>
                <a:lnTo>
                  <a:pt x="2" y="1830525"/>
                </a:lnTo>
                <a:cubicBezTo>
                  <a:pt x="2" y="1219556"/>
                  <a:pt x="0" y="789562"/>
                  <a:pt x="0" y="178593"/>
                </a:cubicBezTo>
                <a:close/>
              </a:path>
            </a:pathLst>
          </a:custGeom>
          <a:solidFill>
            <a:schemeClr val="accent2"/>
          </a:solidFill>
        </p:spPr>
        <p:txBody>
          <a:bodyPr anchor="ctr"/>
          <a:lstStyle>
            <a:lvl1pPr>
              <a:lnSpc>
                <a:spcPct val="100000"/>
              </a:lnSpc>
              <a:defRPr sz="1800">
                <a:solidFill>
                  <a:schemeClr val="bg1"/>
                </a:solidFill>
                <a:latin typeface="+mj-lt"/>
              </a:defRPr>
            </a:lvl1pPr>
            <a:lvl2pPr>
              <a:lnSpc>
                <a:spcPct val="100000"/>
              </a:lnSpc>
              <a:buClr>
                <a:schemeClr val="bg1"/>
              </a:buClr>
              <a:defRPr sz="1800">
                <a:solidFill>
                  <a:schemeClr val="bg1"/>
                </a:solidFill>
                <a:latin typeface="+mj-lt"/>
              </a:defRPr>
            </a:lvl2pPr>
            <a:lvl3pPr>
              <a:lnSpc>
                <a:spcPct val="100000"/>
              </a:lnSpc>
              <a:defRPr sz="1800">
                <a:solidFill>
                  <a:schemeClr val="bg1"/>
                </a:solidFill>
                <a:latin typeface="+mj-lt"/>
              </a:defRPr>
            </a:lvl3pPr>
            <a:lvl4pPr>
              <a:lnSpc>
                <a:spcPct val="100000"/>
              </a:lnSpc>
              <a:defRPr sz="1800">
                <a:solidFill>
                  <a:schemeClr val="bg1"/>
                </a:solidFill>
                <a:latin typeface="+mj-lt"/>
              </a:defRPr>
            </a:lvl4pPr>
            <a:lvl5pPr>
              <a:lnSpc>
                <a:spcPct val="100000"/>
              </a:lnSpc>
              <a:defRPr sz="1800">
                <a:solidFill>
                  <a:schemeClr val="bg1"/>
                </a:solidFill>
                <a:latin typeface="+mj-lt"/>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32" name="Bildplatzhalter 5"/>
          <p:cNvSpPr>
            <a:spLocks noGrp="1"/>
          </p:cNvSpPr>
          <p:nvPr>
            <p:ph type="pic" sz="quarter" idx="22"/>
          </p:nvPr>
        </p:nvSpPr>
        <p:spPr>
          <a:xfrm>
            <a:off x="8045529" y="2615081"/>
            <a:ext cx="1812054" cy="1023793"/>
          </a:xfrm>
          <a:custGeom>
            <a:avLst/>
            <a:gdLst>
              <a:gd name="connsiteX0" fmla="*/ 0 w 5029200"/>
              <a:gd name="connsiteY0" fmla="*/ 0 h 4371975"/>
              <a:gd name="connsiteX1" fmla="*/ 5029200 w 5029200"/>
              <a:gd name="connsiteY1" fmla="*/ 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3990975 h 4371975"/>
              <a:gd name="connsiteX3" fmla="*/ 0 w 5029200"/>
              <a:gd name="connsiteY3" fmla="*/ 4371975 h 4371975"/>
              <a:gd name="connsiteX4" fmla="*/ 0 w 5029200"/>
              <a:gd name="connsiteY4" fmla="*/ 0 h 4371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0" h="4371975">
                <a:moveTo>
                  <a:pt x="0" y="0"/>
                </a:moveTo>
                <a:lnTo>
                  <a:pt x="5029200" y="377190"/>
                </a:lnTo>
                <a:lnTo>
                  <a:pt x="5029200" y="3990975"/>
                </a:lnTo>
                <a:lnTo>
                  <a:pt x="0" y="4371975"/>
                </a:lnTo>
                <a:lnTo>
                  <a:pt x="0" y="0"/>
                </a:lnTo>
                <a:close/>
              </a:path>
            </a:pathLst>
          </a:custGeom>
          <a:solidFill>
            <a:schemeClr val="bg1">
              <a:lumMod val="95000"/>
            </a:schemeClr>
          </a:solidFill>
        </p:spPr>
        <p:txBody>
          <a:bodyPr/>
          <a:lstStyle/>
          <a:p>
            <a:endParaRPr lang="de-CH" dirty="0"/>
          </a:p>
        </p:txBody>
      </p:sp>
      <p:sp>
        <p:nvSpPr>
          <p:cNvPr id="33" name="Inhaltsplatzhalter 8"/>
          <p:cNvSpPr>
            <a:spLocks noGrp="1"/>
          </p:cNvSpPr>
          <p:nvPr>
            <p:ph sz="quarter" idx="23" hasCustomPrompt="1"/>
          </p:nvPr>
        </p:nvSpPr>
        <p:spPr>
          <a:xfrm>
            <a:off x="8045528" y="3601976"/>
            <a:ext cx="1808795" cy="1023410"/>
          </a:xfrm>
          <a:custGeom>
            <a:avLst/>
            <a:gdLst>
              <a:gd name="connsiteX0" fmla="*/ 0 w 3555164"/>
              <a:gd name="connsiteY0" fmla="*/ 0 h 2011500"/>
              <a:gd name="connsiteX1" fmla="*/ 3555164 w 3555164"/>
              <a:gd name="connsiteY1" fmla="*/ 0 h 2011500"/>
              <a:gd name="connsiteX2" fmla="*/ 3555164 w 3555164"/>
              <a:gd name="connsiteY2" fmla="*/ 2011500 h 2011500"/>
              <a:gd name="connsiteX3" fmla="*/ 0 w 3555164"/>
              <a:gd name="connsiteY3" fmla="*/ 2011500 h 2011500"/>
              <a:gd name="connsiteX4" fmla="*/ 0 w 3555164"/>
              <a:gd name="connsiteY4" fmla="*/ 0 h 2011500"/>
              <a:gd name="connsiteX0" fmla="*/ 23812 w 3555164"/>
              <a:gd name="connsiteY0" fmla="*/ 650081 h 2011500"/>
              <a:gd name="connsiteX1" fmla="*/ 3555164 w 3555164"/>
              <a:gd name="connsiteY1" fmla="*/ 0 h 2011500"/>
              <a:gd name="connsiteX2" fmla="*/ 3555164 w 3555164"/>
              <a:gd name="connsiteY2" fmla="*/ 2011500 h 2011500"/>
              <a:gd name="connsiteX3" fmla="*/ 0 w 3555164"/>
              <a:gd name="connsiteY3" fmla="*/ 2011500 h 2011500"/>
              <a:gd name="connsiteX4" fmla="*/ 23812 w 3555164"/>
              <a:gd name="connsiteY4" fmla="*/ 650081 h 2011500"/>
              <a:gd name="connsiteX0" fmla="*/ 0 w 3555165"/>
              <a:gd name="connsiteY0" fmla="*/ 178593 h 2011500"/>
              <a:gd name="connsiteX1" fmla="*/ 3555165 w 3555165"/>
              <a:gd name="connsiteY1" fmla="*/ 0 h 2011500"/>
              <a:gd name="connsiteX2" fmla="*/ 3555165 w 3555165"/>
              <a:gd name="connsiteY2" fmla="*/ 2011500 h 2011500"/>
              <a:gd name="connsiteX3" fmla="*/ 1 w 3555165"/>
              <a:gd name="connsiteY3" fmla="*/ 2011500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14289 w 3555165"/>
              <a:gd name="connsiteY3" fmla="*/ 1370944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2 w 3555165"/>
              <a:gd name="connsiteY3" fmla="*/ 1830525 h 2011500"/>
              <a:gd name="connsiteX4" fmla="*/ 0 w 3555165"/>
              <a:gd name="connsiteY4" fmla="*/ 178593 h 201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165" h="2011500">
                <a:moveTo>
                  <a:pt x="0" y="178593"/>
                </a:moveTo>
                <a:lnTo>
                  <a:pt x="3555165" y="0"/>
                </a:lnTo>
                <a:lnTo>
                  <a:pt x="3555165" y="2011500"/>
                </a:lnTo>
                <a:lnTo>
                  <a:pt x="2" y="1830525"/>
                </a:lnTo>
                <a:cubicBezTo>
                  <a:pt x="2" y="1219556"/>
                  <a:pt x="0" y="789562"/>
                  <a:pt x="0" y="178593"/>
                </a:cubicBezTo>
                <a:close/>
              </a:path>
            </a:pathLst>
          </a:custGeom>
          <a:solidFill>
            <a:schemeClr val="accent2"/>
          </a:solidFill>
        </p:spPr>
        <p:txBody>
          <a:bodyPr anchor="ctr"/>
          <a:lstStyle>
            <a:lvl1pPr>
              <a:lnSpc>
                <a:spcPct val="100000"/>
              </a:lnSpc>
              <a:defRPr sz="1800">
                <a:solidFill>
                  <a:schemeClr val="bg1"/>
                </a:solidFill>
                <a:latin typeface="+mj-lt"/>
              </a:defRPr>
            </a:lvl1pPr>
            <a:lvl2pPr>
              <a:lnSpc>
                <a:spcPct val="100000"/>
              </a:lnSpc>
              <a:buClr>
                <a:schemeClr val="bg1"/>
              </a:buClr>
              <a:defRPr sz="1800">
                <a:solidFill>
                  <a:schemeClr val="bg1"/>
                </a:solidFill>
                <a:latin typeface="+mj-lt"/>
              </a:defRPr>
            </a:lvl2pPr>
            <a:lvl3pPr>
              <a:lnSpc>
                <a:spcPct val="100000"/>
              </a:lnSpc>
              <a:defRPr sz="1800">
                <a:solidFill>
                  <a:schemeClr val="bg1"/>
                </a:solidFill>
                <a:latin typeface="+mj-lt"/>
              </a:defRPr>
            </a:lvl3pPr>
            <a:lvl4pPr>
              <a:lnSpc>
                <a:spcPct val="100000"/>
              </a:lnSpc>
              <a:defRPr sz="1800">
                <a:solidFill>
                  <a:schemeClr val="bg1"/>
                </a:solidFill>
                <a:latin typeface="+mj-lt"/>
              </a:defRPr>
            </a:lvl4pPr>
            <a:lvl5pPr>
              <a:lnSpc>
                <a:spcPct val="100000"/>
              </a:lnSpc>
              <a:defRPr sz="1800">
                <a:solidFill>
                  <a:schemeClr val="bg1"/>
                </a:solidFill>
                <a:latin typeface="+mj-lt"/>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34" name="Bildplatzhalter 5"/>
          <p:cNvSpPr>
            <a:spLocks noGrp="1"/>
          </p:cNvSpPr>
          <p:nvPr>
            <p:ph type="pic" sz="quarter" idx="24"/>
          </p:nvPr>
        </p:nvSpPr>
        <p:spPr>
          <a:xfrm>
            <a:off x="9933127" y="2615081"/>
            <a:ext cx="1812054" cy="1023793"/>
          </a:xfrm>
          <a:custGeom>
            <a:avLst/>
            <a:gdLst>
              <a:gd name="connsiteX0" fmla="*/ 0 w 5029200"/>
              <a:gd name="connsiteY0" fmla="*/ 0 h 4371975"/>
              <a:gd name="connsiteX1" fmla="*/ 5029200 w 5029200"/>
              <a:gd name="connsiteY1" fmla="*/ 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3990975 h 4371975"/>
              <a:gd name="connsiteX3" fmla="*/ 0 w 5029200"/>
              <a:gd name="connsiteY3" fmla="*/ 4371975 h 4371975"/>
              <a:gd name="connsiteX4" fmla="*/ 0 w 5029200"/>
              <a:gd name="connsiteY4" fmla="*/ 0 h 4371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0" h="4371975">
                <a:moveTo>
                  <a:pt x="0" y="0"/>
                </a:moveTo>
                <a:lnTo>
                  <a:pt x="5029200" y="377190"/>
                </a:lnTo>
                <a:lnTo>
                  <a:pt x="5029200" y="3990975"/>
                </a:lnTo>
                <a:lnTo>
                  <a:pt x="0" y="4371975"/>
                </a:lnTo>
                <a:lnTo>
                  <a:pt x="0" y="0"/>
                </a:lnTo>
                <a:close/>
              </a:path>
            </a:pathLst>
          </a:custGeom>
          <a:solidFill>
            <a:schemeClr val="bg1">
              <a:lumMod val="95000"/>
            </a:schemeClr>
          </a:solidFill>
        </p:spPr>
        <p:txBody>
          <a:bodyPr/>
          <a:lstStyle/>
          <a:p>
            <a:endParaRPr lang="de-CH" dirty="0"/>
          </a:p>
        </p:txBody>
      </p:sp>
      <p:sp>
        <p:nvSpPr>
          <p:cNvPr id="35" name="Inhaltsplatzhalter 8"/>
          <p:cNvSpPr>
            <a:spLocks noGrp="1"/>
          </p:cNvSpPr>
          <p:nvPr>
            <p:ph sz="quarter" idx="25" hasCustomPrompt="1"/>
          </p:nvPr>
        </p:nvSpPr>
        <p:spPr>
          <a:xfrm>
            <a:off x="9933126" y="3601976"/>
            <a:ext cx="1808795" cy="1023410"/>
          </a:xfrm>
          <a:custGeom>
            <a:avLst/>
            <a:gdLst>
              <a:gd name="connsiteX0" fmla="*/ 0 w 3555164"/>
              <a:gd name="connsiteY0" fmla="*/ 0 h 2011500"/>
              <a:gd name="connsiteX1" fmla="*/ 3555164 w 3555164"/>
              <a:gd name="connsiteY1" fmla="*/ 0 h 2011500"/>
              <a:gd name="connsiteX2" fmla="*/ 3555164 w 3555164"/>
              <a:gd name="connsiteY2" fmla="*/ 2011500 h 2011500"/>
              <a:gd name="connsiteX3" fmla="*/ 0 w 3555164"/>
              <a:gd name="connsiteY3" fmla="*/ 2011500 h 2011500"/>
              <a:gd name="connsiteX4" fmla="*/ 0 w 3555164"/>
              <a:gd name="connsiteY4" fmla="*/ 0 h 2011500"/>
              <a:gd name="connsiteX0" fmla="*/ 23812 w 3555164"/>
              <a:gd name="connsiteY0" fmla="*/ 650081 h 2011500"/>
              <a:gd name="connsiteX1" fmla="*/ 3555164 w 3555164"/>
              <a:gd name="connsiteY1" fmla="*/ 0 h 2011500"/>
              <a:gd name="connsiteX2" fmla="*/ 3555164 w 3555164"/>
              <a:gd name="connsiteY2" fmla="*/ 2011500 h 2011500"/>
              <a:gd name="connsiteX3" fmla="*/ 0 w 3555164"/>
              <a:gd name="connsiteY3" fmla="*/ 2011500 h 2011500"/>
              <a:gd name="connsiteX4" fmla="*/ 23812 w 3555164"/>
              <a:gd name="connsiteY4" fmla="*/ 650081 h 2011500"/>
              <a:gd name="connsiteX0" fmla="*/ 0 w 3555165"/>
              <a:gd name="connsiteY0" fmla="*/ 178593 h 2011500"/>
              <a:gd name="connsiteX1" fmla="*/ 3555165 w 3555165"/>
              <a:gd name="connsiteY1" fmla="*/ 0 h 2011500"/>
              <a:gd name="connsiteX2" fmla="*/ 3555165 w 3555165"/>
              <a:gd name="connsiteY2" fmla="*/ 2011500 h 2011500"/>
              <a:gd name="connsiteX3" fmla="*/ 1 w 3555165"/>
              <a:gd name="connsiteY3" fmla="*/ 2011500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14289 w 3555165"/>
              <a:gd name="connsiteY3" fmla="*/ 1370944 h 2011500"/>
              <a:gd name="connsiteX4" fmla="*/ 0 w 3555165"/>
              <a:gd name="connsiteY4" fmla="*/ 178593 h 2011500"/>
              <a:gd name="connsiteX0" fmla="*/ 0 w 3555165"/>
              <a:gd name="connsiteY0" fmla="*/ 178593 h 2011500"/>
              <a:gd name="connsiteX1" fmla="*/ 3555165 w 3555165"/>
              <a:gd name="connsiteY1" fmla="*/ 0 h 2011500"/>
              <a:gd name="connsiteX2" fmla="*/ 3555165 w 3555165"/>
              <a:gd name="connsiteY2" fmla="*/ 2011500 h 2011500"/>
              <a:gd name="connsiteX3" fmla="*/ 2 w 3555165"/>
              <a:gd name="connsiteY3" fmla="*/ 1830525 h 2011500"/>
              <a:gd name="connsiteX4" fmla="*/ 0 w 3555165"/>
              <a:gd name="connsiteY4" fmla="*/ 178593 h 201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165" h="2011500">
                <a:moveTo>
                  <a:pt x="0" y="178593"/>
                </a:moveTo>
                <a:lnTo>
                  <a:pt x="3555165" y="0"/>
                </a:lnTo>
                <a:lnTo>
                  <a:pt x="3555165" y="2011500"/>
                </a:lnTo>
                <a:lnTo>
                  <a:pt x="2" y="1830525"/>
                </a:lnTo>
                <a:cubicBezTo>
                  <a:pt x="2" y="1219556"/>
                  <a:pt x="0" y="789562"/>
                  <a:pt x="0" y="178593"/>
                </a:cubicBezTo>
                <a:close/>
              </a:path>
            </a:pathLst>
          </a:custGeom>
          <a:solidFill>
            <a:schemeClr val="accent2"/>
          </a:solidFill>
        </p:spPr>
        <p:txBody>
          <a:bodyPr anchor="ctr"/>
          <a:lstStyle>
            <a:lvl1pPr>
              <a:lnSpc>
                <a:spcPct val="100000"/>
              </a:lnSpc>
              <a:defRPr sz="1800">
                <a:solidFill>
                  <a:schemeClr val="bg1"/>
                </a:solidFill>
                <a:latin typeface="+mj-lt"/>
              </a:defRPr>
            </a:lvl1pPr>
            <a:lvl2pPr>
              <a:lnSpc>
                <a:spcPct val="100000"/>
              </a:lnSpc>
              <a:buClr>
                <a:schemeClr val="bg1"/>
              </a:buClr>
              <a:defRPr sz="1800">
                <a:solidFill>
                  <a:schemeClr val="bg1"/>
                </a:solidFill>
                <a:latin typeface="+mj-lt"/>
              </a:defRPr>
            </a:lvl2pPr>
            <a:lvl3pPr>
              <a:lnSpc>
                <a:spcPct val="100000"/>
              </a:lnSpc>
              <a:defRPr sz="1800">
                <a:solidFill>
                  <a:schemeClr val="bg1"/>
                </a:solidFill>
                <a:latin typeface="+mj-lt"/>
              </a:defRPr>
            </a:lvl3pPr>
            <a:lvl4pPr>
              <a:lnSpc>
                <a:spcPct val="100000"/>
              </a:lnSpc>
              <a:defRPr sz="1800">
                <a:solidFill>
                  <a:schemeClr val="bg1"/>
                </a:solidFill>
                <a:latin typeface="+mj-lt"/>
              </a:defRPr>
            </a:lvl4pPr>
            <a:lvl5pPr>
              <a:lnSpc>
                <a:spcPct val="100000"/>
              </a:lnSpc>
              <a:defRPr sz="1800">
                <a:solidFill>
                  <a:schemeClr val="bg1"/>
                </a:solidFill>
                <a:latin typeface="+mj-lt"/>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17" name="Textplatzhalter 5"/>
          <p:cNvSpPr>
            <a:spLocks noGrp="1"/>
          </p:cNvSpPr>
          <p:nvPr>
            <p:ph type="body" sz="quarter" idx="26" hasCustomPrompt="1"/>
          </p:nvPr>
        </p:nvSpPr>
        <p:spPr>
          <a:xfrm>
            <a:off x="352425" y="784052"/>
            <a:ext cx="11432207" cy="523220"/>
          </a:xfrm>
        </p:spPr>
        <p:txBody>
          <a:bodyPr/>
          <a:lstStyle>
            <a:lvl1pPr>
              <a:defRPr/>
            </a:lvl1pPr>
          </a:lstStyle>
          <a:p>
            <a:pPr lvl="0"/>
            <a:r>
              <a:rPr lang="de-DE" dirty="0"/>
              <a:t>Untertitel</a:t>
            </a:r>
          </a:p>
        </p:txBody>
      </p:sp>
    </p:spTree>
    <p:extLst>
      <p:ext uri="{BB962C8B-B14F-4D97-AF65-F5344CB8AC3E}">
        <p14:creationId xmlns:p14="http://schemas.microsoft.com/office/powerpoint/2010/main" val="669181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hlagsatz">
    <p:spTree>
      <p:nvGrpSpPr>
        <p:cNvPr id="1" name=""/>
        <p:cNvGrpSpPr/>
        <p:nvPr/>
      </p:nvGrpSpPr>
      <p:grpSpPr>
        <a:xfrm>
          <a:off x="0" y="0"/>
          <a:ext cx="0" cy="0"/>
          <a:chOff x="0" y="0"/>
          <a:chExt cx="0" cy="0"/>
        </a:xfrm>
      </p:grpSpPr>
      <p:sp>
        <p:nvSpPr>
          <p:cNvPr id="6" name="Rechteck 5"/>
          <p:cNvSpPr/>
          <p:nvPr userDrawn="1"/>
        </p:nvSpPr>
        <p:spPr>
          <a:xfrm>
            <a:off x="-7695" y="-3398"/>
            <a:ext cx="12199695" cy="68613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htwinkliges Dreieck 4"/>
          <p:cNvSpPr/>
          <p:nvPr userDrawn="1"/>
        </p:nvSpPr>
        <p:spPr>
          <a:xfrm flipV="1">
            <a:off x="-7693" y="-3398"/>
            <a:ext cx="12186398" cy="63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hteck 6"/>
          <p:cNvSpPr/>
          <p:nvPr userDrawn="1"/>
        </p:nvSpPr>
        <p:spPr>
          <a:xfrm>
            <a:off x="-7694" y="0"/>
            <a:ext cx="436318" cy="68675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21" name="Rechtwinkliges Dreieck 20"/>
          <p:cNvSpPr/>
          <p:nvPr userDrawn="1"/>
        </p:nvSpPr>
        <p:spPr>
          <a:xfrm>
            <a:off x="-7695" y="6234575"/>
            <a:ext cx="12196893" cy="62865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Fußzeilenplatzhalter 2"/>
          <p:cNvSpPr>
            <a:spLocks noGrp="1"/>
          </p:cNvSpPr>
          <p:nvPr>
            <p:ph type="ftr" sz="quarter" idx="10"/>
          </p:nvPr>
        </p:nvSpPr>
        <p:spPr/>
        <p:txBody>
          <a:bodyPr/>
          <a:lstStyle/>
          <a:p>
            <a:r>
              <a:rPr lang="de-CH" dirty="0" smtClean="0"/>
              <a:t> </a:t>
            </a:r>
            <a:endParaRPr lang="de-CH" dirty="0"/>
          </a:p>
        </p:txBody>
      </p:sp>
      <p:sp>
        <p:nvSpPr>
          <p:cNvPr id="4" name="Foliennummernplatzhalter 3"/>
          <p:cNvSpPr>
            <a:spLocks noGrp="1"/>
          </p:cNvSpPr>
          <p:nvPr>
            <p:ph type="sldNum" sz="quarter" idx="11"/>
          </p:nvPr>
        </p:nvSpPr>
        <p:spPr/>
        <p:txBody>
          <a:bodyPr/>
          <a:lstStyle/>
          <a:p>
            <a:fld id="{C43FBBA6-60B1-4207-A1C3-E4FB17CE02A0}" type="slidenum">
              <a:rPr lang="de-CH" smtClean="0"/>
              <a:pPr/>
              <a:t>‹N°›</a:t>
            </a:fld>
            <a:endParaRPr lang="de-CH" dirty="0"/>
          </a:p>
        </p:txBody>
      </p:sp>
      <p:sp>
        <p:nvSpPr>
          <p:cNvPr id="10" name="Textplatzhalter 9"/>
          <p:cNvSpPr>
            <a:spLocks noGrp="1"/>
          </p:cNvSpPr>
          <p:nvPr>
            <p:ph type="body" sz="quarter" idx="13" hasCustomPrompt="1"/>
          </p:nvPr>
        </p:nvSpPr>
        <p:spPr>
          <a:xfrm>
            <a:off x="1152523" y="1171694"/>
            <a:ext cx="10319397" cy="4716075"/>
          </a:xfrm>
        </p:spPr>
        <p:txBody>
          <a:bodyPr anchor="ctr"/>
          <a:lstStyle>
            <a:lvl1pPr marL="0" marR="0" indent="0" algn="ctr" defTabSz="914400" rtl="0" eaLnBrk="1" fontAlgn="auto" latinLnBrk="0" hangingPunct="1">
              <a:lnSpc>
                <a:spcPct val="100000"/>
              </a:lnSpc>
              <a:spcBef>
                <a:spcPts val="300"/>
              </a:spcBef>
              <a:spcAft>
                <a:spcPts val="0"/>
              </a:spcAft>
              <a:buClrTx/>
              <a:buSzTx/>
              <a:buFont typeface="+mj-lt"/>
              <a:buNone/>
              <a:tabLst/>
              <a:defRPr sz="4400" baseline="0">
                <a:solidFill>
                  <a:schemeClr val="bg1"/>
                </a:solidFill>
              </a:defRPr>
            </a:lvl1pPr>
          </a:lstStyle>
          <a:p>
            <a:pPr lvl="0"/>
            <a:r>
              <a:rPr lang="de-DE" dirty="0"/>
              <a:t>Fazit, individuelle Formatierung wie «Fett» oder «Kursiv» manuell möglich</a:t>
            </a:r>
            <a:endParaRPr lang="de-CH" dirty="0"/>
          </a:p>
        </p:txBody>
      </p:sp>
      <p:pic>
        <p:nvPicPr>
          <p:cNvPr id="11" name="Grafik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24" y="6446971"/>
            <a:ext cx="828693" cy="203859"/>
          </a:xfrm>
          <a:prstGeom prst="rect">
            <a:avLst/>
          </a:prstGeom>
        </p:spPr>
      </p:pic>
    </p:spTree>
    <p:extLst>
      <p:ext uri="{BB962C8B-B14F-4D97-AF65-F5344CB8AC3E}">
        <p14:creationId xmlns:p14="http://schemas.microsoft.com/office/powerpoint/2010/main" val="19411707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Präsentationstitel">
    <p:spTree>
      <p:nvGrpSpPr>
        <p:cNvPr id="1" name=""/>
        <p:cNvGrpSpPr/>
        <p:nvPr/>
      </p:nvGrpSpPr>
      <p:grpSpPr>
        <a:xfrm>
          <a:off x="0" y="0"/>
          <a:ext cx="0" cy="0"/>
          <a:chOff x="0" y="0"/>
          <a:chExt cx="0" cy="0"/>
        </a:xfrm>
      </p:grpSpPr>
      <p:sp>
        <p:nvSpPr>
          <p:cNvPr id="20" name="Bildplatzhalter 19"/>
          <p:cNvSpPr>
            <a:spLocks noGrp="1"/>
          </p:cNvSpPr>
          <p:nvPr>
            <p:ph type="pic" sz="quarter" idx="14" hasCustomPrompt="1"/>
          </p:nvPr>
        </p:nvSpPr>
        <p:spPr>
          <a:xfrm>
            <a:off x="424206" y="-7374"/>
            <a:ext cx="11775486" cy="6872748"/>
          </a:xfrm>
          <a:custGeom>
            <a:avLst/>
            <a:gdLst>
              <a:gd name="connsiteX0" fmla="*/ 0 w 2664296"/>
              <a:gd name="connsiteY0" fmla="*/ 3209776 h 3209776"/>
              <a:gd name="connsiteX1" fmla="*/ 666074 w 2664296"/>
              <a:gd name="connsiteY1" fmla="*/ 0 h 3209776"/>
              <a:gd name="connsiteX2" fmla="*/ 1998222 w 2664296"/>
              <a:gd name="connsiteY2" fmla="*/ 0 h 3209776"/>
              <a:gd name="connsiteX3" fmla="*/ 2664296 w 2664296"/>
              <a:gd name="connsiteY3" fmla="*/ 3209776 h 3209776"/>
              <a:gd name="connsiteX4" fmla="*/ 0 w 2664296"/>
              <a:gd name="connsiteY4" fmla="*/ 3209776 h 3209776"/>
              <a:gd name="connsiteX0" fmla="*/ 3220126 w 5884422"/>
              <a:gd name="connsiteY0" fmla="*/ 4819501 h 4819501"/>
              <a:gd name="connsiteX1" fmla="*/ 0 w 5884422"/>
              <a:gd name="connsiteY1" fmla="*/ 0 h 4819501"/>
              <a:gd name="connsiteX2" fmla="*/ 5218348 w 5884422"/>
              <a:gd name="connsiteY2" fmla="*/ 1609725 h 4819501"/>
              <a:gd name="connsiteX3" fmla="*/ 5884422 w 5884422"/>
              <a:gd name="connsiteY3" fmla="*/ 4819501 h 4819501"/>
              <a:gd name="connsiteX4" fmla="*/ 3220126 w 5884422"/>
              <a:gd name="connsiteY4" fmla="*/ 4819501 h 4819501"/>
              <a:gd name="connsiteX0" fmla="*/ 3220126 w 12200173"/>
              <a:gd name="connsiteY0" fmla="*/ 5429101 h 5429101"/>
              <a:gd name="connsiteX1" fmla="*/ 0 w 12200173"/>
              <a:gd name="connsiteY1" fmla="*/ 609600 h 5429101"/>
              <a:gd name="connsiteX2" fmla="*/ 12200173 w 12200173"/>
              <a:gd name="connsiteY2" fmla="*/ 0 h 5429101"/>
              <a:gd name="connsiteX3" fmla="*/ 5884422 w 12200173"/>
              <a:gd name="connsiteY3" fmla="*/ 5429101 h 5429101"/>
              <a:gd name="connsiteX4" fmla="*/ 3220126 w 12200173"/>
              <a:gd name="connsiteY4" fmla="*/ 5429101 h 5429101"/>
              <a:gd name="connsiteX0" fmla="*/ 3220126 w 12200173"/>
              <a:gd name="connsiteY0" fmla="*/ 5429101 h 6838801"/>
              <a:gd name="connsiteX1" fmla="*/ 0 w 12200173"/>
              <a:gd name="connsiteY1" fmla="*/ 609600 h 6838801"/>
              <a:gd name="connsiteX2" fmla="*/ 12200173 w 12200173"/>
              <a:gd name="connsiteY2" fmla="*/ 0 h 6838801"/>
              <a:gd name="connsiteX3" fmla="*/ 12199497 w 12200173"/>
              <a:gd name="connsiteY3" fmla="*/ 6838801 h 6838801"/>
              <a:gd name="connsiteX4" fmla="*/ 3220126 w 12200173"/>
              <a:gd name="connsiteY4" fmla="*/ 5429101 h 6838801"/>
              <a:gd name="connsiteX0" fmla="*/ 10201 w 12200173"/>
              <a:gd name="connsiteY0" fmla="*/ 6210151 h 6838801"/>
              <a:gd name="connsiteX1" fmla="*/ 0 w 12200173"/>
              <a:gd name="connsiteY1" fmla="*/ 609600 h 6838801"/>
              <a:gd name="connsiteX2" fmla="*/ 12200173 w 12200173"/>
              <a:gd name="connsiteY2" fmla="*/ 0 h 6838801"/>
              <a:gd name="connsiteX3" fmla="*/ 12199497 w 12200173"/>
              <a:gd name="connsiteY3" fmla="*/ 6838801 h 6838801"/>
              <a:gd name="connsiteX4" fmla="*/ 10201 w 12200173"/>
              <a:gd name="connsiteY4" fmla="*/ 6210151 h 6838801"/>
              <a:gd name="connsiteX0" fmla="*/ 1214782 w 13404754"/>
              <a:gd name="connsiteY0" fmla="*/ 6210151 h 6838801"/>
              <a:gd name="connsiteX1" fmla="*/ 0 w 13404754"/>
              <a:gd name="connsiteY1" fmla="*/ 588169 h 6838801"/>
              <a:gd name="connsiteX2" fmla="*/ 13404754 w 13404754"/>
              <a:gd name="connsiteY2" fmla="*/ 0 h 6838801"/>
              <a:gd name="connsiteX3" fmla="*/ 13404078 w 13404754"/>
              <a:gd name="connsiteY3" fmla="*/ 6838801 h 6838801"/>
              <a:gd name="connsiteX4" fmla="*/ 1214782 w 13404754"/>
              <a:gd name="connsiteY4" fmla="*/ 6210151 h 6838801"/>
              <a:gd name="connsiteX0" fmla="*/ 706 w 13408823"/>
              <a:gd name="connsiteY0" fmla="*/ 6241108 h 6838801"/>
              <a:gd name="connsiteX1" fmla="*/ 4069 w 13408823"/>
              <a:gd name="connsiteY1" fmla="*/ 588169 h 6838801"/>
              <a:gd name="connsiteX2" fmla="*/ 13408823 w 13408823"/>
              <a:gd name="connsiteY2" fmla="*/ 0 h 6838801"/>
              <a:gd name="connsiteX3" fmla="*/ 13408147 w 13408823"/>
              <a:gd name="connsiteY3" fmla="*/ 6838801 h 6838801"/>
              <a:gd name="connsiteX4" fmla="*/ 706 w 13408823"/>
              <a:gd name="connsiteY4" fmla="*/ 6241108 h 6838801"/>
              <a:gd name="connsiteX0" fmla="*/ 706 w 13408823"/>
              <a:gd name="connsiteY0" fmla="*/ 6241108 h 6845944"/>
              <a:gd name="connsiteX1" fmla="*/ 4069 w 13408823"/>
              <a:gd name="connsiteY1" fmla="*/ 588169 h 6845944"/>
              <a:gd name="connsiteX2" fmla="*/ 13408823 w 13408823"/>
              <a:gd name="connsiteY2" fmla="*/ 0 h 6845944"/>
              <a:gd name="connsiteX3" fmla="*/ 13394583 w 13408823"/>
              <a:gd name="connsiteY3" fmla="*/ 6845944 h 6845944"/>
              <a:gd name="connsiteX4" fmla="*/ 706 w 13408823"/>
              <a:gd name="connsiteY4" fmla="*/ 6241108 h 6845944"/>
              <a:gd name="connsiteX0" fmla="*/ 706 w 13408823"/>
              <a:gd name="connsiteY0" fmla="*/ 6241108 h 6848325"/>
              <a:gd name="connsiteX1" fmla="*/ 4069 w 13408823"/>
              <a:gd name="connsiteY1" fmla="*/ 588169 h 6848325"/>
              <a:gd name="connsiteX2" fmla="*/ 13408823 w 13408823"/>
              <a:gd name="connsiteY2" fmla="*/ 0 h 6848325"/>
              <a:gd name="connsiteX3" fmla="*/ 13402722 w 13408823"/>
              <a:gd name="connsiteY3" fmla="*/ 6848325 h 6848325"/>
              <a:gd name="connsiteX4" fmla="*/ 706 w 13408823"/>
              <a:gd name="connsiteY4" fmla="*/ 6241108 h 6848325"/>
              <a:gd name="connsiteX0" fmla="*/ 706 w 13408823"/>
              <a:gd name="connsiteY0" fmla="*/ 6257777 h 6864994"/>
              <a:gd name="connsiteX1" fmla="*/ 4069 w 13408823"/>
              <a:gd name="connsiteY1" fmla="*/ 604838 h 6864994"/>
              <a:gd name="connsiteX2" fmla="*/ 13408823 w 13408823"/>
              <a:gd name="connsiteY2" fmla="*/ 0 h 6864994"/>
              <a:gd name="connsiteX3" fmla="*/ 13402722 w 13408823"/>
              <a:gd name="connsiteY3" fmla="*/ 6864994 h 6864994"/>
              <a:gd name="connsiteX4" fmla="*/ 706 w 13408823"/>
              <a:gd name="connsiteY4" fmla="*/ 6257777 h 6864994"/>
              <a:gd name="connsiteX0" fmla="*/ 912 w 13409029"/>
              <a:gd name="connsiteY0" fmla="*/ 6257777 h 6864994"/>
              <a:gd name="connsiteX1" fmla="*/ 1563 w 13409029"/>
              <a:gd name="connsiteY1" fmla="*/ 604838 h 6864994"/>
              <a:gd name="connsiteX2" fmla="*/ 13409029 w 13409029"/>
              <a:gd name="connsiteY2" fmla="*/ 0 h 6864994"/>
              <a:gd name="connsiteX3" fmla="*/ 13402928 w 13409029"/>
              <a:gd name="connsiteY3" fmla="*/ 6864994 h 6864994"/>
              <a:gd name="connsiteX4" fmla="*/ 912 w 13409029"/>
              <a:gd name="connsiteY4" fmla="*/ 6257777 h 6864994"/>
              <a:gd name="connsiteX0" fmla="*/ 912 w 13409029"/>
              <a:gd name="connsiteY0" fmla="*/ 6260148 h 6864994"/>
              <a:gd name="connsiteX1" fmla="*/ 1563 w 13409029"/>
              <a:gd name="connsiteY1" fmla="*/ 604838 h 6864994"/>
              <a:gd name="connsiteX2" fmla="*/ 13409029 w 13409029"/>
              <a:gd name="connsiteY2" fmla="*/ 0 h 6864994"/>
              <a:gd name="connsiteX3" fmla="*/ 13402928 w 13409029"/>
              <a:gd name="connsiteY3" fmla="*/ 6864994 h 6864994"/>
              <a:gd name="connsiteX4" fmla="*/ 912 w 13409029"/>
              <a:gd name="connsiteY4" fmla="*/ 6260148 h 686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9029" h="6864994">
                <a:moveTo>
                  <a:pt x="912" y="6260148"/>
                </a:moveTo>
                <a:cubicBezTo>
                  <a:pt x="-2488" y="4393298"/>
                  <a:pt x="4963" y="2471688"/>
                  <a:pt x="1563" y="604838"/>
                </a:cubicBezTo>
                <a:lnTo>
                  <a:pt x="13409029" y="0"/>
                </a:lnTo>
                <a:cubicBezTo>
                  <a:pt x="13408804" y="2279600"/>
                  <a:pt x="13403153" y="4585394"/>
                  <a:pt x="13402928" y="6864994"/>
                </a:cubicBezTo>
                <a:lnTo>
                  <a:pt x="912" y="6260148"/>
                </a:lnTo>
                <a:close/>
              </a:path>
            </a:pathLst>
          </a:custGeom>
          <a:solidFill>
            <a:schemeClr val="accent2"/>
          </a:solidFill>
          <a:ln>
            <a:noFill/>
          </a:ln>
        </p:spPr>
        <p:txBody>
          <a:bodyPr/>
          <a:lstStyle>
            <a:lvl1pPr>
              <a:defRPr/>
            </a:lvl1pPr>
          </a:lstStyle>
          <a:p>
            <a:r>
              <a:rPr lang="de-DE" dirty="0" err="1"/>
              <a:t>BildBild</a:t>
            </a:r>
            <a:endParaRPr lang="de-CH" dirty="0"/>
          </a:p>
        </p:txBody>
      </p:sp>
      <p:sp>
        <p:nvSpPr>
          <p:cNvPr id="2" name="Titel 1"/>
          <p:cNvSpPr>
            <a:spLocks noGrp="1"/>
          </p:cNvSpPr>
          <p:nvPr>
            <p:ph type="title" hasCustomPrompt="1"/>
          </p:nvPr>
        </p:nvSpPr>
        <p:spPr>
          <a:xfrm>
            <a:off x="1152524" y="2267347"/>
            <a:ext cx="10589396" cy="740569"/>
          </a:xfrm>
        </p:spPr>
        <p:txBody>
          <a:bodyPr tIns="0" bIns="0"/>
          <a:lstStyle>
            <a:lvl1pPr>
              <a:lnSpc>
                <a:spcPts val="5900"/>
              </a:lnSpc>
              <a:defRPr sz="5000" b="0" i="0" baseline="0">
                <a:solidFill>
                  <a:schemeClr val="bg1"/>
                </a:solidFill>
                <a:latin typeface="+mj-lt"/>
                <a:ea typeface="ATC Overlook" charset="0"/>
                <a:cs typeface="ATC Overlook" charset="0"/>
              </a:defRPr>
            </a:lvl1pPr>
          </a:lstStyle>
          <a:p>
            <a:r>
              <a:rPr lang="de-DE" dirty="0"/>
              <a:t>Abschluss</a:t>
            </a:r>
            <a:endParaRPr lang="de-CH" dirty="0"/>
          </a:p>
        </p:txBody>
      </p:sp>
      <p:sp>
        <p:nvSpPr>
          <p:cNvPr id="5" name="Rechtwinkliges Dreieck 4"/>
          <p:cNvSpPr/>
          <p:nvPr userDrawn="1"/>
        </p:nvSpPr>
        <p:spPr>
          <a:xfrm flipV="1">
            <a:off x="-7693" y="-3398"/>
            <a:ext cx="12186398" cy="63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hteck 6"/>
          <p:cNvSpPr/>
          <p:nvPr userDrawn="1"/>
        </p:nvSpPr>
        <p:spPr>
          <a:xfrm>
            <a:off x="-7694" y="0"/>
            <a:ext cx="436318" cy="68675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9" name="Textplatzhalter 8"/>
          <p:cNvSpPr>
            <a:spLocks noGrp="1"/>
          </p:cNvSpPr>
          <p:nvPr>
            <p:ph type="body" sz="quarter" idx="12" hasCustomPrompt="1"/>
          </p:nvPr>
        </p:nvSpPr>
        <p:spPr>
          <a:xfrm>
            <a:off x="1152525" y="1427634"/>
            <a:ext cx="10589396" cy="838274"/>
          </a:xfrm>
        </p:spPr>
        <p:txBody>
          <a:bodyPr tIns="0" bIns="0" anchor="b"/>
          <a:lstStyle>
            <a:lvl1pPr>
              <a:lnSpc>
                <a:spcPts val="3200"/>
              </a:lnSpc>
              <a:defRPr sz="3000" baseline="0">
                <a:solidFill>
                  <a:schemeClr val="bg1"/>
                </a:solidFill>
              </a:defRPr>
            </a:lvl1pPr>
            <a:lvl2pPr>
              <a:defRPr sz="3600"/>
            </a:lvl2pPr>
            <a:lvl3pPr>
              <a:defRPr sz="3600"/>
            </a:lvl3pPr>
            <a:lvl4pPr>
              <a:defRPr sz="3600"/>
            </a:lvl4pPr>
            <a:lvl5pPr>
              <a:defRPr sz="3600"/>
            </a:lvl5pPr>
          </a:lstStyle>
          <a:p>
            <a:pPr lvl="0"/>
            <a:r>
              <a:rPr lang="de-DE" dirty="0"/>
              <a:t>Übertitel</a:t>
            </a:r>
            <a:endParaRPr lang="de-CH" dirty="0"/>
          </a:p>
        </p:txBody>
      </p:sp>
      <p:sp>
        <p:nvSpPr>
          <p:cNvPr id="21" name="Rechtwinkliges Dreieck 20"/>
          <p:cNvSpPr/>
          <p:nvPr userDrawn="1"/>
        </p:nvSpPr>
        <p:spPr>
          <a:xfrm>
            <a:off x="-7695" y="6234575"/>
            <a:ext cx="12196893" cy="62865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Fußzeilenplatzhalter 2"/>
          <p:cNvSpPr>
            <a:spLocks noGrp="1"/>
          </p:cNvSpPr>
          <p:nvPr>
            <p:ph type="ftr" sz="quarter" idx="10"/>
          </p:nvPr>
        </p:nvSpPr>
        <p:spPr/>
        <p:txBody>
          <a:bodyPr/>
          <a:lstStyle/>
          <a:p>
            <a:r>
              <a:rPr lang="de-CH" dirty="0" smtClean="0"/>
              <a:t> </a:t>
            </a:r>
            <a:endParaRPr lang="de-CH" dirty="0"/>
          </a:p>
        </p:txBody>
      </p:sp>
      <p:sp>
        <p:nvSpPr>
          <p:cNvPr id="4" name="Foliennummernplatzhalter 3"/>
          <p:cNvSpPr>
            <a:spLocks noGrp="1"/>
          </p:cNvSpPr>
          <p:nvPr>
            <p:ph type="sldNum" sz="quarter" idx="11"/>
          </p:nvPr>
        </p:nvSpPr>
        <p:spPr/>
        <p:txBody>
          <a:bodyPr/>
          <a:lstStyle/>
          <a:p>
            <a:fld id="{C43FBBA6-60B1-4207-A1C3-E4FB17CE02A0}" type="slidenum">
              <a:rPr lang="de-CH" smtClean="0"/>
              <a:pPr/>
              <a:t>‹N°›</a:t>
            </a:fld>
            <a:endParaRPr lang="de-CH" dirty="0"/>
          </a:p>
        </p:txBody>
      </p:sp>
      <p:pic>
        <p:nvPicPr>
          <p:cNvPr id="11" name="Grafik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24" y="6446971"/>
            <a:ext cx="828693" cy="203859"/>
          </a:xfrm>
          <a:prstGeom prst="rect">
            <a:avLst/>
          </a:prstGeom>
        </p:spPr>
      </p:pic>
    </p:spTree>
    <p:extLst>
      <p:ext uri="{BB962C8B-B14F-4D97-AF65-F5344CB8AC3E}">
        <p14:creationId xmlns:p14="http://schemas.microsoft.com/office/powerpoint/2010/main" val="10214392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CH"/>
          </a:p>
        </p:txBody>
      </p:sp>
      <p:sp>
        <p:nvSpPr>
          <p:cNvPr id="3" name="Textplatzhalter 2"/>
          <p:cNvSpPr>
            <a:spLocks noGrp="1"/>
          </p:cNvSpPr>
          <p:nvPr>
            <p:ph type="body" idx="1"/>
          </p:nvPr>
        </p:nvSpPr>
        <p:spPr>
          <a:xfrm>
            <a:off x="609600" y="1535114"/>
            <a:ext cx="5386917" cy="639762"/>
          </a:xfrm>
        </p:spPr>
        <p:txBody>
          <a:bodyPr anchor="b"/>
          <a:lstStyle>
            <a:lvl1pPr marL="0" indent="0">
              <a:buNone/>
              <a:defRPr sz="3000" b="1"/>
            </a:lvl1pPr>
            <a:lvl2pPr marL="562447" indent="0">
              <a:buNone/>
              <a:defRPr sz="2500" b="1"/>
            </a:lvl2pPr>
            <a:lvl3pPr marL="1124895" indent="0">
              <a:buNone/>
              <a:defRPr sz="2200" b="1"/>
            </a:lvl3pPr>
            <a:lvl4pPr marL="1687342" indent="0">
              <a:buNone/>
              <a:defRPr sz="2000" b="1"/>
            </a:lvl4pPr>
            <a:lvl5pPr marL="2249790" indent="0">
              <a:buNone/>
              <a:defRPr sz="2000" b="1"/>
            </a:lvl5pPr>
            <a:lvl6pPr marL="2812237" indent="0">
              <a:buNone/>
              <a:defRPr sz="2000" b="1"/>
            </a:lvl6pPr>
            <a:lvl7pPr marL="3374685" indent="0">
              <a:buNone/>
              <a:defRPr sz="2000" b="1"/>
            </a:lvl7pPr>
            <a:lvl8pPr marL="3937132" indent="0">
              <a:buNone/>
              <a:defRPr sz="2000" b="1"/>
            </a:lvl8pPr>
            <a:lvl9pPr marL="4499580" indent="0">
              <a:buNone/>
              <a:defRPr sz="2000" b="1"/>
            </a:lvl9pPr>
          </a:lstStyle>
          <a:p>
            <a:pPr lvl="0"/>
            <a:r>
              <a:rPr lang="de-DE" smtClean="0"/>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a:p>
        </p:txBody>
      </p:sp>
      <p:sp>
        <p:nvSpPr>
          <p:cNvPr id="5" name="Textplatzhalter 4"/>
          <p:cNvSpPr>
            <a:spLocks noGrp="1"/>
          </p:cNvSpPr>
          <p:nvPr>
            <p:ph type="body" sz="quarter" idx="3"/>
          </p:nvPr>
        </p:nvSpPr>
        <p:spPr>
          <a:xfrm>
            <a:off x="6193367" y="1535114"/>
            <a:ext cx="5389034" cy="639762"/>
          </a:xfrm>
        </p:spPr>
        <p:txBody>
          <a:bodyPr anchor="b"/>
          <a:lstStyle>
            <a:lvl1pPr marL="0" indent="0">
              <a:buNone/>
              <a:defRPr sz="3000" b="1"/>
            </a:lvl1pPr>
            <a:lvl2pPr marL="562447" indent="0">
              <a:buNone/>
              <a:defRPr sz="2500" b="1"/>
            </a:lvl2pPr>
            <a:lvl3pPr marL="1124895" indent="0">
              <a:buNone/>
              <a:defRPr sz="2200" b="1"/>
            </a:lvl3pPr>
            <a:lvl4pPr marL="1687342" indent="0">
              <a:buNone/>
              <a:defRPr sz="2000" b="1"/>
            </a:lvl4pPr>
            <a:lvl5pPr marL="2249790" indent="0">
              <a:buNone/>
              <a:defRPr sz="2000" b="1"/>
            </a:lvl5pPr>
            <a:lvl6pPr marL="2812237" indent="0">
              <a:buNone/>
              <a:defRPr sz="2000" b="1"/>
            </a:lvl6pPr>
            <a:lvl7pPr marL="3374685" indent="0">
              <a:buNone/>
              <a:defRPr sz="2000" b="1"/>
            </a:lvl7pPr>
            <a:lvl8pPr marL="3937132" indent="0">
              <a:buNone/>
              <a:defRPr sz="2000" b="1"/>
            </a:lvl8pPr>
            <a:lvl9pPr marL="4499580" indent="0">
              <a:buNone/>
              <a:defRPr sz="2000" b="1"/>
            </a:lvl9pPr>
          </a:lstStyle>
          <a:p>
            <a:pPr lvl="0"/>
            <a:r>
              <a:rPr lang="de-DE" smtClean="0"/>
              <a:t>Textmasterformat bearbeiten</a:t>
            </a:r>
          </a:p>
        </p:txBody>
      </p:sp>
      <p:sp>
        <p:nvSpPr>
          <p:cNvPr id="6" name="Inhaltsplatzhalter 5"/>
          <p:cNvSpPr>
            <a:spLocks noGrp="1"/>
          </p:cNvSpPr>
          <p:nvPr>
            <p:ph sz="quarter" idx="4"/>
          </p:nvPr>
        </p:nvSpPr>
        <p:spPr>
          <a:xfrm>
            <a:off x="6193367" y="2174875"/>
            <a:ext cx="5389034" cy="3951288"/>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a:p>
        </p:txBody>
      </p:sp>
      <p:sp>
        <p:nvSpPr>
          <p:cNvPr id="7" name="Datumsplatzhalter 6"/>
          <p:cNvSpPr>
            <a:spLocks noGrp="1"/>
          </p:cNvSpPr>
          <p:nvPr>
            <p:ph type="dt" sz="half" idx="10"/>
          </p:nvPr>
        </p:nvSpPr>
        <p:spPr>
          <a:xfrm>
            <a:off x="609600" y="6356350"/>
            <a:ext cx="2844800" cy="365125"/>
          </a:xfrm>
          <a:prstGeom prst="rect">
            <a:avLst/>
          </a:prstGeom>
        </p:spPr>
        <p:txBody>
          <a:bodyPr lIns="112489" tIns="56245" rIns="112489" bIns="56245"/>
          <a:lstStyle/>
          <a:p>
            <a:fld id="{2BA97906-447C-4809-A332-AC029D42CFA9}" type="datetimeFigureOut">
              <a:rPr lang="de-CH" smtClean="0">
                <a:solidFill>
                  <a:prstClr val="black">
                    <a:tint val="75000"/>
                  </a:prstClr>
                </a:solidFill>
              </a:rPr>
              <a:pPr/>
              <a:t>19.10.2016</a:t>
            </a:fld>
            <a:endParaRPr lang="de-CH">
              <a:solidFill>
                <a:prstClr val="black">
                  <a:tint val="75000"/>
                </a:prstClr>
              </a:solidFill>
            </a:endParaRPr>
          </a:p>
        </p:txBody>
      </p:sp>
      <p:sp>
        <p:nvSpPr>
          <p:cNvPr id="8" name="Fußzeilenplatzhalter 7"/>
          <p:cNvSpPr>
            <a:spLocks noGrp="1"/>
          </p:cNvSpPr>
          <p:nvPr>
            <p:ph type="ftr" sz="quarter" idx="11"/>
          </p:nvPr>
        </p:nvSpPr>
        <p:spPr/>
        <p:txBody>
          <a:bodyPr/>
          <a:lstStyle/>
          <a:p>
            <a:endParaRPr lang="de-CH">
              <a:solidFill>
                <a:prstClr val="black">
                  <a:tint val="75000"/>
                </a:prstClr>
              </a:solidFill>
            </a:endParaRPr>
          </a:p>
        </p:txBody>
      </p:sp>
      <p:sp>
        <p:nvSpPr>
          <p:cNvPr id="9" name="Foliennummernplatzhalter 8"/>
          <p:cNvSpPr>
            <a:spLocks noGrp="1"/>
          </p:cNvSpPr>
          <p:nvPr>
            <p:ph type="sldNum" sz="quarter" idx="12"/>
          </p:nvPr>
        </p:nvSpPr>
        <p:spPr/>
        <p:txBody>
          <a:bodyPr/>
          <a:lstStyle/>
          <a:p>
            <a:fld id="{7ECCE409-624D-46A1-8A32-16F4CE1DBF43}" type="slidenum">
              <a:rPr lang="de-CH" smtClean="0">
                <a:solidFill>
                  <a:prstClr val="black">
                    <a:tint val="75000"/>
                  </a:prstClr>
                </a:solidFill>
              </a:rPr>
              <a:pPr/>
              <a:t>‹N°›</a:t>
            </a:fld>
            <a:endParaRPr lang="de-CH">
              <a:solidFill>
                <a:prstClr val="black">
                  <a:tint val="75000"/>
                </a:prstClr>
              </a:solidFill>
            </a:endParaRPr>
          </a:p>
        </p:txBody>
      </p:sp>
    </p:spTree>
    <p:extLst>
      <p:ext uri="{BB962C8B-B14F-4D97-AF65-F5344CB8AC3E}">
        <p14:creationId xmlns:p14="http://schemas.microsoft.com/office/powerpoint/2010/main" val="3614621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609600" y="6356351"/>
            <a:ext cx="2844800" cy="365125"/>
          </a:xfrm>
          <a:prstGeom prst="rect">
            <a:avLst/>
          </a:prstGeom>
        </p:spPr>
        <p:txBody>
          <a:bodyPr lIns="112489" tIns="56245" rIns="112489" bIns="56245"/>
          <a:lstStyle/>
          <a:p>
            <a:fld id="{2AEACA20-DD33-4DC2-846A-E489C5AB568F}" type="datetimeFigureOut">
              <a:rPr lang="de-DE" smtClean="0"/>
              <a:t>19.10.2016</a:t>
            </a:fld>
            <a:endParaRPr lang="de-DE"/>
          </a:p>
        </p:txBody>
      </p:sp>
      <p:sp>
        <p:nvSpPr>
          <p:cNvPr id="3" name="Espace réservé du pied de page 2"/>
          <p:cNvSpPr>
            <a:spLocks noGrp="1"/>
          </p:cNvSpPr>
          <p:nvPr>
            <p:ph type="ftr" sz="quarter" idx="11"/>
          </p:nvPr>
        </p:nvSpPr>
        <p:spPr>
          <a:xfrm>
            <a:off x="4165600" y="6356351"/>
            <a:ext cx="3860800" cy="365125"/>
          </a:xfrm>
          <a:prstGeom prst="rect">
            <a:avLst/>
          </a:prstGeom>
        </p:spPr>
        <p:txBody>
          <a:bodyPr/>
          <a:lstStyle/>
          <a:p>
            <a:endParaRPr lang="de-DE"/>
          </a:p>
        </p:txBody>
      </p:sp>
      <p:sp>
        <p:nvSpPr>
          <p:cNvPr id="4" name="Espace réservé du numéro de diapositive 3"/>
          <p:cNvSpPr>
            <a:spLocks noGrp="1"/>
          </p:cNvSpPr>
          <p:nvPr>
            <p:ph type="sldNum" sz="quarter" idx="12"/>
          </p:nvPr>
        </p:nvSpPr>
        <p:spPr/>
        <p:txBody>
          <a:bodyPr/>
          <a:lstStyle/>
          <a:p>
            <a:fld id="{984BF318-3BE2-4749-BB4B-CB37719A4B88}" type="slidenum">
              <a:rPr lang="de-DE" smtClean="0"/>
              <a:t>‹N°›</a:t>
            </a:fld>
            <a:endParaRPr lang="de-DE"/>
          </a:p>
        </p:txBody>
      </p:sp>
    </p:spTree>
    <p:extLst>
      <p:ext uri="{BB962C8B-B14F-4D97-AF65-F5344CB8AC3E}">
        <p14:creationId xmlns:p14="http://schemas.microsoft.com/office/powerpoint/2010/main" val="1588692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Zwischentitel">
    <p:spTree>
      <p:nvGrpSpPr>
        <p:cNvPr id="1" name=""/>
        <p:cNvGrpSpPr/>
        <p:nvPr/>
      </p:nvGrpSpPr>
      <p:grpSpPr>
        <a:xfrm>
          <a:off x="0" y="0"/>
          <a:ext cx="0" cy="0"/>
          <a:chOff x="0" y="0"/>
          <a:chExt cx="0" cy="0"/>
        </a:xfrm>
      </p:grpSpPr>
      <p:sp>
        <p:nvSpPr>
          <p:cNvPr id="20" name="Bildplatzhalter 19"/>
          <p:cNvSpPr>
            <a:spLocks noGrp="1"/>
          </p:cNvSpPr>
          <p:nvPr>
            <p:ph type="pic" sz="quarter" idx="14" hasCustomPrompt="1"/>
          </p:nvPr>
        </p:nvSpPr>
        <p:spPr>
          <a:xfrm>
            <a:off x="416257" y="-7374"/>
            <a:ext cx="11783435" cy="6872748"/>
          </a:xfrm>
          <a:custGeom>
            <a:avLst/>
            <a:gdLst>
              <a:gd name="connsiteX0" fmla="*/ 0 w 2664296"/>
              <a:gd name="connsiteY0" fmla="*/ 3209776 h 3209776"/>
              <a:gd name="connsiteX1" fmla="*/ 666074 w 2664296"/>
              <a:gd name="connsiteY1" fmla="*/ 0 h 3209776"/>
              <a:gd name="connsiteX2" fmla="*/ 1998222 w 2664296"/>
              <a:gd name="connsiteY2" fmla="*/ 0 h 3209776"/>
              <a:gd name="connsiteX3" fmla="*/ 2664296 w 2664296"/>
              <a:gd name="connsiteY3" fmla="*/ 3209776 h 3209776"/>
              <a:gd name="connsiteX4" fmla="*/ 0 w 2664296"/>
              <a:gd name="connsiteY4" fmla="*/ 3209776 h 3209776"/>
              <a:gd name="connsiteX0" fmla="*/ 3220126 w 5884422"/>
              <a:gd name="connsiteY0" fmla="*/ 4819501 h 4819501"/>
              <a:gd name="connsiteX1" fmla="*/ 0 w 5884422"/>
              <a:gd name="connsiteY1" fmla="*/ 0 h 4819501"/>
              <a:gd name="connsiteX2" fmla="*/ 5218348 w 5884422"/>
              <a:gd name="connsiteY2" fmla="*/ 1609725 h 4819501"/>
              <a:gd name="connsiteX3" fmla="*/ 5884422 w 5884422"/>
              <a:gd name="connsiteY3" fmla="*/ 4819501 h 4819501"/>
              <a:gd name="connsiteX4" fmla="*/ 3220126 w 5884422"/>
              <a:gd name="connsiteY4" fmla="*/ 4819501 h 4819501"/>
              <a:gd name="connsiteX0" fmla="*/ 3220126 w 12200173"/>
              <a:gd name="connsiteY0" fmla="*/ 5429101 h 5429101"/>
              <a:gd name="connsiteX1" fmla="*/ 0 w 12200173"/>
              <a:gd name="connsiteY1" fmla="*/ 609600 h 5429101"/>
              <a:gd name="connsiteX2" fmla="*/ 12200173 w 12200173"/>
              <a:gd name="connsiteY2" fmla="*/ 0 h 5429101"/>
              <a:gd name="connsiteX3" fmla="*/ 5884422 w 12200173"/>
              <a:gd name="connsiteY3" fmla="*/ 5429101 h 5429101"/>
              <a:gd name="connsiteX4" fmla="*/ 3220126 w 12200173"/>
              <a:gd name="connsiteY4" fmla="*/ 5429101 h 5429101"/>
              <a:gd name="connsiteX0" fmla="*/ 3220126 w 12200173"/>
              <a:gd name="connsiteY0" fmla="*/ 5429101 h 6838801"/>
              <a:gd name="connsiteX1" fmla="*/ 0 w 12200173"/>
              <a:gd name="connsiteY1" fmla="*/ 609600 h 6838801"/>
              <a:gd name="connsiteX2" fmla="*/ 12200173 w 12200173"/>
              <a:gd name="connsiteY2" fmla="*/ 0 h 6838801"/>
              <a:gd name="connsiteX3" fmla="*/ 12199497 w 12200173"/>
              <a:gd name="connsiteY3" fmla="*/ 6838801 h 6838801"/>
              <a:gd name="connsiteX4" fmla="*/ 3220126 w 12200173"/>
              <a:gd name="connsiteY4" fmla="*/ 5429101 h 6838801"/>
              <a:gd name="connsiteX0" fmla="*/ 10201 w 12200173"/>
              <a:gd name="connsiteY0" fmla="*/ 6210151 h 6838801"/>
              <a:gd name="connsiteX1" fmla="*/ 0 w 12200173"/>
              <a:gd name="connsiteY1" fmla="*/ 609600 h 6838801"/>
              <a:gd name="connsiteX2" fmla="*/ 12200173 w 12200173"/>
              <a:gd name="connsiteY2" fmla="*/ 0 h 6838801"/>
              <a:gd name="connsiteX3" fmla="*/ 12199497 w 12200173"/>
              <a:gd name="connsiteY3" fmla="*/ 6838801 h 6838801"/>
              <a:gd name="connsiteX4" fmla="*/ 10201 w 12200173"/>
              <a:gd name="connsiteY4" fmla="*/ 6210151 h 6838801"/>
              <a:gd name="connsiteX0" fmla="*/ 1214782 w 13404754"/>
              <a:gd name="connsiteY0" fmla="*/ 6210151 h 6838801"/>
              <a:gd name="connsiteX1" fmla="*/ 0 w 13404754"/>
              <a:gd name="connsiteY1" fmla="*/ 588169 h 6838801"/>
              <a:gd name="connsiteX2" fmla="*/ 13404754 w 13404754"/>
              <a:gd name="connsiteY2" fmla="*/ 0 h 6838801"/>
              <a:gd name="connsiteX3" fmla="*/ 13404078 w 13404754"/>
              <a:gd name="connsiteY3" fmla="*/ 6838801 h 6838801"/>
              <a:gd name="connsiteX4" fmla="*/ 1214782 w 13404754"/>
              <a:gd name="connsiteY4" fmla="*/ 6210151 h 6838801"/>
              <a:gd name="connsiteX0" fmla="*/ 706 w 13408823"/>
              <a:gd name="connsiteY0" fmla="*/ 6241108 h 6838801"/>
              <a:gd name="connsiteX1" fmla="*/ 4069 w 13408823"/>
              <a:gd name="connsiteY1" fmla="*/ 588169 h 6838801"/>
              <a:gd name="connsiteX2" fmla="*/ 13408823 w 13408823"/>
              <a:gd name="connsiteY2" fmla="*/ 0 h 6838801"/>
              <a:gd name="connsiteX3" fmla="*/ 13408147 w 13408823"/>
              <a:gd name="connsiteY3" fmla="*/ 6838801 h 6838801"/>
              <a:gd name="connsiteX4" fmla="*/ 706 w 13408823"/>
              <a:gd name="connsiteY4" fmla="*/ 6241108 h 6838801"/>
              <a:gd name="connsiteX0" fmla="*/ 706 w 13408823"/>
              <a:gd name="connsiteY0" fmla="*/ 6241108 h 6845944"/>
              <a:gd name="connsiteX1" fmla="*/ 4069 w 13408823"/>
              <a:gd name="connsiteY1" fmla="*/ 588169 h 6845944"/>
              <a:gd name="connsiteX2" fmla="*/ 13408823 w 13408823"/>
              <a:gd name="connsiteY2" fmla="*/ 0 h 6845944"/>
              <a:gd name="connsiteX3" fmla="*/ 13394583 w 13408823"/>
              <a:gd name="connsiteY3" fmla="*/ 6845944 h 6845944"/>
              <a:gd name="connsiteX4" fmla="*/ 706 w 13408823"/>
              <a:gd name="connsiteY4" fmla="*/ 6241108 h 6845944"/>
              <a:gd name="connsiteX0" fmla="*/ 706 w 13408823"/>
              <a:gd name="connsiteY0" fmla="*/ 6241108 h 6848325"/>
              <a:gd name="connsiteX1" fmla="*/ 4069 w 13408823"/>
              <a:gd name="connsiteY1" fmla="*/ 588169 h 6848325"/>
              <a:gd name="connsiteX2" fmla="*/ 13408823 w 13408823"/>
              <a:gd name="connsiteY2" fmla="*/ 0 h 6848325"/>
              <a:gd name="connsiteX3" fmla="*/ 13402722 w 13408823"/>
              <a:gd name="connsiteY3" fmla="*/ 6848325 h 6848325"/>
              <a:gd name="connsiteX4" fmla="*/ 706 w 13408823"/>
              <a:gd name="connsiteY4" fmla="*/ 6241108 h 6848325"/>
              <a:gd name="connsiteX0" fmla="*/ 706 w 13408823"/>
              <a:gd name="connsiteY0" fmla="*/ 6257777 h 6864994"/>
              <a:gd name="connsiteX1" fmla="*/ 4069 w 13408823"/>
              <a:gd name="connsiteY1" fmla="*/ 604838 h 6864994"/>
              <a:gd name="connsiteX2" fmla="*/ 13408823 w 13408823"/>
              <a:gd name="connsiteY2" fmla="*/ 0 h 6864994"/>
              <a:gd name="connsiteX3" fmla="*/ 13402722 w 13408823"/>
              <a:gd name="connsiteY3" fmla="*/ 6864994 h 6864994"/>
              <a:gd name="connsiteX4" fmla="*/ 706 w 13408823"/>
              <a:gd name="connsiteY4" fmla="*/ 6257777 h 6864994"/>
              <a:gd name="connsiteX0" fmla="*/ 912 w 13409029"/>
              <a:gd name="connsiteY0" fmla="*/ 6257777 h 6864994"/>
              <a:gd name="connsiteX1" fmla="*/ 1563 w 13409029"/>
              <a:gd name="connsiteY1" fmla="*/ 604838 h 6864994"/>
              <a:gd name="connsiteX2" fmla="*/ 13409029 w 13409029"/>
              <a:gd name="connsiteY2" fmla="*/ 0 h 6864994"/>
              <a:gd name="connsiteX3" fmla="*/ 13402928 w 13409029"/>
              <a:gd name="connsiteY3" fmla="*/ 6864994 h 6864994"/>
              <a:gd name="connsiteX4" fmla="*/ 912 w 13409029"/>
              <a:gd name="connsiteY4" fmla="*/ 6257777 h 6864994"/>
              <a:gd name="connsiteX0" fmla="*/ 912 w 13409029"/>
              <a:gd name="connsiteY0" fmla="*/ 6260148 h 6864994"/>
              <a:gd name="connsiteX1" fmla="*/ 1563 w 13409029"/>
              <a:gd name="connsiteY1" fmla="*/ 604838 h 6864994"/>
              <a:gd name="connsiteX2" fmla="*/ 13409029 w 13409029"/>
              <a:gd name="connsiteY2" fmla="*/ 0 h 6864994"/>
              <a:gd name="connsiteX3" fmla="*/ 13402928 w 13409029"/>
              <a:gd name="connsiteY3" fmla="*/ 6864994 h 6864994"/>
              <a:gd name="connsiteX4" fmla="*/ 912 w 13409029"/>
              <a:gd name="connsiteY4" fmla="*/ 6260148 h 686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9029" h="6864994">
                <a:moveTo>
                  <a:pt x="912" y="6260148"/>
                </a:moveTo>
                <a:cubicBezTo>
                  <a:pt x="-2488" y="4393298"/>
                  <a:pt x="4963" y="2471688"/>
                  <a:pt x="1563" y="604838"/>
                </a:cubicBezTo>
                <a:lnTo>
                  <a:pt x="13409029" y="0"/>
                </a:lnTo>
                <a:cubicBezTo>
                  <a:pt x="13408804" y="2279600"/>
                  <a:pt x="13403153" y="4585394"/>
                  <a:pt x="13402928" y="6864994"/>
                </a:cubicBezTo>
                <a:lnTo>
                  <a:pt x="912" y="6260148"/>
                </a:lnTo>
                <a:close/>
              </a:path>
            </a:pathLst>
          </a:custGeom>
          <a:solidFill>
            <a:schemeClr val="accent2"/>
          </a:solidFill>
          <a:ln>
            <a:solidFill>
              <a:schemeClr val="tx1"/>
            </a:solidFill>
          </a:ln>
        </p:spPr>
        <p:txBody>
          <a:bodyPr/>
          <a:lstStyle>
            <a:lvl1pPr>
              <a:defRPr/>
            </a:lvl1pPr>
          </a:lstStyle>
          <a:p>
            <a:r>
              <a:rPr lang="de-DE" dirty="0" err="1"/>
              <a:t>BildBild</a:t>
            </a:r>
            <a:endParaRPr lang="de-CH" dirty="0"/>
          </a:p>
        </p:txBody>
      </p:sp>
      <p:sp>
        <p:nvSpPr>
          <p:cNvPr id="5" name="Rechtwinkliges Dreieck 4"/>
          <p:cNvSpPr/>
          <p:nvPr userDrawn="1"/>
        </p:nvSpPr>
        <p:spPr>
          <a:xfrm flipV="1">
            <a:off x="-7693" y="-3398"/>
            <a:ext cx="12186398" cy="63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hteck 6"/>
          <p:cNvSpPr/>
          <p:nvPr userDrawn="1"/>
        </p:nvSpPr>
        <p:spPr>
          <a:xfrm>
            <a:off x="-7694" y="0"/>
            <a:ext cx="436318" cy="68675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21" name="Rechtwinkliges Dreieck 20"/>
          <p:cNvSpPr/>
          <p:nvPr userDrawn="1"/>
        </p:nvSpPr>
        <p:spPr>
          <a:xfrm>
            <a:off x="-7695" y="6234575"/>
            <a:ext cx="12196893" cy="62865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Fußzeilenplatzhalter 2"/>
          <p:cNvSpPr>
            <a:spLocks noGrp="1"/>
          </p:cNvSpPr>
          <p:nvPr>
            <p:ph type="ftr" sz="quarter" idx="10"/>
          </p:nvPr>
        </p:nvSpPr>
        <p:spPr/>
        <p:txBody>
          <a:bodyPr/>
          <a:lstStyle/>
          <a:p>
            <a:r>
              <a:rPr lang="de-CH" dirty="0" smtClean="0"/>
              <a:t> </a:t>
            </a:r>
            <a:endParaRPr lang="de-CH" dirty="0"/>
          </a:p>
        </p:txBody>
      </p:sp>
      <p:sp>
        <p:nvSpPr>
          <p:cNvPr id="4" name="Foliennummernplatzhalter 3"/>
          <p:cNvSpPr>
            <a:spLocks noGrp="1"/>
          </p:cNvSpPr>
          <p:nvPr>
            <p:ph type="sldNum" sz="quarter" idx="11"/>
          </p:nvPr>
        </p:nvSpPr>
        <p:spPr/>
        <p:txBody>
          <a:bodyPr/>
          <a:lstStyle/>
          <a:p>
            <a:fld id="{C43FBBA6-60B1-4207-A1C3-E4FB17CE02A0}" type="slidenum">
              <a:rPr lang="de-CH" smtClean="0"/>
              <a:pPr/>
              <a:t>‹N°›</a:t>
            </a:fld>
            <a:endParaRPr lang="de-CH" dirty="0"/>
          </a:p>
        </p:txBody>
      </p:sp>
      <p:sp>
        <p:nvSpPr>
          <p:cNvPr id="2" name="Titel 1"/>
          <p:cNvSpPr>
            <a:spLocks noGrp="1"/>
          </p:cNvSpPr>
          <p:nvPr>
            <p:ph type="title" hasCustomPrompt="1"/>
          </p:nvPr>
        </p:nvSpPr>
        <p:spPr>
          <a:xfrm>
            <a:off x="1152523" y="3061023"/>
            <a:ext cx="10315575" cy="740569"/>
          </a:xfrm>
        </p:spPr>
        <p:txBody>
          <a:bodyPr tIns="0" bIns="0"/>
          <a:lstStyle>
            <a:lvl1pPr algn="ctr">
              <a:lnSpc>
                <a:spcPts val="5900"/>
              </a:lnSpc>
              <a:defRPr sz="5000" b="0" i="0" baseline="0">
                <a:solidFill>
                  <a:schemeClr val="bg1"/>
                </a:solidFill>
                <a:latin typeface="+mj-lt"/>
                <a:ea typeface="ATC Overlook" charset="0"/>
                <a:cs typeface="ATC Overlook" charset="0"/>
              </a:defRPr>
            </a:lvl1pPr>
          </a:lstStyle>
          <a:p>
            <a:r>
              <a:rPr lang="de-DE" dirty="0"/>
              <a:t>Zwischentitel «Bild o. neutral»</a:t>
            </a:r>
            <a:endParaRPr lang="de-CH" dirty="0"/>
          </a:p>
        </p:txBody>
      </p:sp>
      <p:sp>
        <p:nvSpPr>
          <p:cNvPr id="9" name="Textplatzhalter 8"/>
          <p:cNvSpPr>
            <a:spLocks noGrp="1"/>
          </p:cNvSpPr>
          <p:nvPr>
            <p:ph type="body" sz="quarter" idx="12" hasCustomPrompt="1"/>
          </p:nvPr>
        </p:nvSpPr>
        <p:spPr>
          <a:xfrm>
            <a:off x="1152525" y="2175590"/>
            <a:ext cx="10315574" cy="838274"/>
          </a:xfrm>
        </p:spPr>
        <p:txBody>
          <a:bodyPr tIns="0" bIns="0" anchor="b"/>
          <a:lstStyle>
            <a:lvl1pPr algn="ctr">
              <a:lnSpc>
                <a:spcPts val="3200"/>
              </a:lnSpc>
              <a:defRPr sz="5000" baseline="0">
                <a:solidFill>
                  <a:schemeClr val="bg1"/>
                </a:solidFill>
              </a:defRPr>
            </a:lvl1pPr>
            <a:lvl2pPr>
              <a:defRPr sz="3600"/>
            </a:lvl2pPr>
            <a:lvl3pPr>
              <a:defRPr sz="3600"/>
            </a:lvl3pPr>
            <a:lvl4pPr>
              <a:defRPr sz="3600"/>
            </a:lvl4pPr>
            <a:lvl5pPr>
              <a:defRPr sz="3600"/>
            </a:lvl5pPr>
          </a:lstStyle>
          <a:p>
            <a:pPr lvl="0"/>
            <a:r>
              <a:rPr lang="de-DE" dirty="0"/>
              <a:t>Nr.</a:t>
            </a:r>
            <a:endParaRPr lang="de-CH" dirty="0"/>
          </a:p>
        </p:txBody>
      </p:sp>
      <p:pic>
        <p:nvPicPr>
          <p:cNvPr id="11" name="Grafik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24" y="6446971"/>
            <a:ext cx="828693" cy="203859"/>
          </a:xfrm>
          <a:prstGeom prst="rect">
            <a:avLst/>
          </a:prstGeom>
        </p:spPr>
      </p:pic>
    </p:spTree>
    <p:extLst>
      <p:ext uri="{BB962C8B-B14F-4D97-AF65-F5344CB8AC3E}">
        <p14:creationId xmlns:p14="http://schemas.microsoft.com/office/powerpoint/2010/main" val="41041392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Grundlayout">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de-CH" dirty="0" smtClean="0"/>
              <a:t>Corporate </a:t>
            </a:r>
            <a:r>
              <a:rPr lang="de-CH" dirty="0" err="1" smtClean="0"/>
              <a:t>Presentation</a:t>
            </a:r>
            <a:endParaRPr lang="de-CH" dirty="0"/>
          </a:p>
        </p:txBody>
      </p:sp>
      <p:sp>
        <p:nvSpPr>
          <p:cNvPr id="3" name="Foliennummernplatzhalter 2"/>
          <p:cNvSpPr>
            <a:spLocks noGrp="1"/>
          </p:cNvSpPr>
          <p:nvPr>
            <p:ph type="sldNum" sz="quarter" idx="11"/>
          </p:nvPr>
        </p:nvSpPr>
        <p:spPr/>
        <p:txBody>
          <a:bodyPr/>
          <a:lstStyle/>
          <a:p>
            <a:fld id="{56A188A0-759E-4B3F-875E-95ECA49513AC}" type="slidenum">
              <a:rPr lang="de-CH" smtClean="0"/>
              <a:pPr/>
              <a:t>‹N°›</a:t>
            </a:fld>
            <a:endParaRPr lang="de-CH" dirty="0"/>
          </a:p>
        </p:txBody>
      </p:sp>
      <p:sp>
        <p:nvSpPr>
          <p:cNvPr id="5" name="Titel 4"/>
          <p:cNvSpPr>
            <a:spLocks noGrp="1"/>
          </p:cNvSpPr>
          <p:nvPr>
            <p:ph type="title"/>
          </p:nvPr>
        </p:nvSpPr>
        <p:spPr/>
        <p:txBody>
          <a:bodyPr/>
          <a:lstStyle/>
          <a:p>
            <a:r>
              <a:rPr lang="de-CH" dirty="0" smtClean="0"/>
              <a:t>Titelmasterformat durch Klicken bearbeiten</a:t>
            </a:r>
            <a:endParaRPr lang="de-CH" dirty="0"/>
          </a:p>
        </p:txBody>
      </p:sp>
      <p:sp>
        <p:nvSpPr>
          <p:cNvPr id="8" name="Inhaltsplatzhalter 7"/>
          <p:cNvSpPr>
            <a:spLocks noGrp="1"/>
          </p:cNvSpPr>
          <p:nvPr>
            <p:ph sz="quarter" idx="12"/>
          </p:nvPr>
        </p:nvSpPr>
        <p:spPr>
          <a:xfrm>
            <a:off x="953475" y="1040046"/>
            <a:ext cx="10658233" cy="4982660"/>
          </a:xfrm>
        </p:spPr>
        <p:txBody>
          <a:bodyPr/>
          <a:lstStyle/>
          <a:p>
            <a:pPr lvl="0"/>
            <a:r>
              <a:rPr lang="de-CH" dirty="0" smtClean="0"/>
              <a:t>Textmasterformat bearbeiten</a:t>
            </a:r>
          </a:p>
          <a:p>
            <a:pPr lvl="1"/>
            <a:r>
              <a:rPr lang="de-CH" dirty="0" smtClean="0"/>
              <a:t>Zweite Ebene</a:t>
            </a:r>
          </a:p>
          <a:p>
            <a:pPr lvl="2"/>
            <a:r>
              <a:rPr lang="de-CH" dirty="0" smtClean="0"/>
              <a:t>Dritte Ebene</a:t>
            </a:r>
          </a:p>
          <a:p>
            <a:pPr lvl="3"/>
            <a:r>
              <a:rPr lang="de-CH" dirty="0" smtClean="0"/>
              <a:t>Vierte Ebene</a:t>
            </a:r>
          </a:p>
          <a:p>
            <a:pPr lvl="4"/>
            <a:r>
              <a:rPr lang="de-CH" dirty="0" smtClean="0"/>
              <a:t>Fünfte Ebene</a:t>
            </a:r>
            <a:endParaRPr lang="de-CH" dirty="0"/>
          </a:p>
        </p:txBody>
      </p:sp>
      <p:sp>
        <p:nvSpPr>
          <p:cNvPr id="7" name="Textplatzhalter 5"/>
          <p:cNvSpPr>
            <a:spLocks noGrp="1"/>
          </p:cNvSpPr>
          <p:nvPr>
            <p:ph type="body" sz="quarter" idx="13" hasCustomPrompt="1"/>
          </p:nvPr>
        </p:nvSpPr>
        <p:spPr>
          <a:xfrm>
            <a:off x="955432" y="5660032"/>
            <a:ext cx="10656277" cy="265544"/>
          </a:xfrm>
        </p:spPr>
        <p:txBody>
          <a:bodyPr anchor="b" anchorCtr="0"/>
          <a:lstStyle>
            <a:lvl1pPr marL="0" indent="0">
              <a:lnSpc>
                <a:spcPct val="100000"/>
              </a:lnSpc>
              <a:spcBef>
                <a:spcPts val="0"/>
              </a:spcBef>
              <a:buNone/>
              <a:defRPr sz="1400" b="0" i="1">
                <a:latin typeface="Ringier" pitchFamily="2" charset="0"/>
              </a:defRPr>
            </a:lvl1pPr>
          </a:lstStyle>
          <a:p>
            <a:pPr lvl="0"/>
            <a:r>
              <a:rPr lang="de-CH" dirty="0" smtClean="0"/>
              <a:t>Quellenangabe</a:t>
            </a:r>
            <a:endParaRPr lang="de-CH" dirty="0"/>
          </a:p>
        </p:txBody>
      </p:sp>
    </p:spTree>
    <p:extLst>
      <p:ext uri="{BB962C8B-B14F-4D97-AF65-F5344CB8AC3E}">
        <p14:creationId xmlns:p14="http://schemas.microsoft.com/office/powerpoint/2010/main" val="1003183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p>
            <a:r>
              <a:rPr lang="de-CH" dirty="0" smtClean="0"/>
              <a:t> </a:t>
            </a:r>
            <a:endParaRPr lang="de-CH" dirty="0"/>
          </a:p>
        </p:txBody>
      </p:sp>
      <p:sp>
        <p:nvSpPr>
          <p:cNvPr id="4" name="Foliennummernplatzhalter 3"/>
          <p:cNvSpPr>
            <a:spLocks noGrp="1"/>
          </p:cNvSpPr>
          <p:nvPr>
            <p:ph type="sldNum" sz="quarter" idx="11"/>
          </p:nvPr>
        </p:nvSpPr>
        <p:spPr/>
        <p:txBody>
          <a:bodyPr/>
          <a:lstStyle/>
          <a:p>
            <a:fld id="{C43FBBA6-60B1-4207-A1C3-E4FB17CE02A0}" type="slidenum">
              <a:rPr lang="de-CH" smtClean="0"/>
              <a:pPr/>
              <a:t>‹N°›</a:t>
            </a:fld>
            <a:endParaRPr lang="de-CH" dirty="0"/>
          </a:p>
        </p:txBody>
      </p:sp>
      <p:sp>
        <p:nvSpPr>
          <p:cNvPr id="2" name="Titel 1"/>
          <p:cNvSpPr>
            <a:spLocks noGrp="1"/>
          </p:cNvSpPr>
          <p:nvPr>
            <p:ph type="title"/>
          </p:nvPr>
        </p:nvSpPr>
        <p:spPr/>
        <p:txBody>
          <a:bodyPr/>
          <a:lstStyle/>
          <a:p>
            <a:r>
              <a:rPr lang="de-DE" dirty="0"/>
              <a:t>Titelmasterformat durch Klicken bearbeiten</a:t>
            </a:r>
            <a:endParaRPr lang="de-CH" dirty="0"/>
          </a:p>
        </p:txBody>
      </p:sp>
      <p:sp>
        <p:nvSpPr>
          <p:cNvPr id="7" name="Textplatzhalter 5"/>
          <p:cNvSpPr>
            <a:spLocks noGrp="1"/>
          </p:cNvSpPr>
          <p:nvPr>
            <p:ph type="body" sz="quarter" idx="12" hasCustomPrompt="1"/>
          </p:nvPr>
        </p:nvSpPr>
        <p:spPr>
          <a:xfrm>
            <a:off x="6123510" y="6237313"/>
            <a:ext cx="5618410" cy="292883"/>
          </a:xfrm>
        </p:spPr>
        <p:txBody>
          <a:bodyPr lIns="0" tIns="0"/>
          <a:lstStyle>
            <a:lvl1pPr algn="r">
              <a:lnSpc>
                <a:spcPct val="100000"/>
              </a:lnSpc>
              <a:spcBef>
                <a:spcPts val="0"/>
              </a:spcBef>
              <a:spcAft>
                <a:spcPts val="0"/>
              </a:spcAft>
              <a:defRPr sz="600" baseline="0">
                <a:solidFill>
                  <a:srgbClr val="818284"/>
                </a:solidFill>
              </a:defRPr>
            </a:lvl1pPr>
          </a:lstStyle>
          <a:p>
            <a:pPr lvl="0"/>
            <a:r>
              <a:rPr lang="de-CH" dirty="0"/>
              <a:t>Quellenangabe</a:t>
            </a:r>
          </a:p>
          <a:p>
            <a:pPr lvl="0"/>
            <a:r>
              <a:rPr lang="de-CH" dirty="0"/>
              <a:t>auf maximal</a:t>
            </a:r>
          </a:p>
          <a:p>
            <a:pPr lvl="0"/>
            <a:r>
              <a:rPr lang="de-CH" dirty="0"/>
              <a:t>drei Zeilen</a:t>
            </a:r>
          </a:p>
        </p:txBody>
      </p:sp>
    </p:spTree>
    <p:extLst>
      <p:ext uri="{BB962C8B-B14F-4D97-AF65-F5344CB8AC3E}">
        <p14:creationId xmlns:p14="http://schemas.microsoft.com/office/powerpoint/2010/main" val="3225151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1">
    <p:spTree>
      <p:nvGrpSpPr>
        <p:cNvPr id="1" name=""/>
        <p:cNvGrpSpPr/>
        <p:nvPr/>
      </p:nvGrpSpPr>
      <p:grpSpPr>
        <a:xfrm>
          <a:off x="0" y="0"/>
          <a:ext cx="0" cy="0"/>
          <a:chOff x="0" y="0"/>
          <a:chExt cx="0" cy="0"/>
        </a:xfrm>
      </p:grpSpPr>
      <p:sp>
        <p:nvSpPr>
          <p:cNvPr id="7" name="Inhaltsplatzhalter 6"/>
          <p:cNvSpPr>
            <a:spLocks noGrp="1"/>
          </p:cNvSpPr>
          <p:nvPr>
            <p:ph sz="quarter" idx="12"/>
          </p:nvPr>
        </p:nvSpPr>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2" name="Titel 1"/>
          <p:cNvSpPr>
            <a:spLocks noGrp="1"/>
          </p:cNvSpPr>
          <p:nvPr>
            <p:ph type="title"/>
          </p:nvPr>
        </p:nvSpPr>
        <p:spPr/>
        <p:txBody>
          <a:bodyPr/>
          <a:lstStyle/>
          <a:p>
            <a:r>
              <a:rPr lang="de-DE" dirty="0"/>
              <a:t>Titelmasterformat durch Klicken bearbeiten</a:t>
            </a:r>
            <a:endParaRPr lang="de-CH" dirty="0"/>
          </a:p>
        </p:txBody>
      </p:sp>
      <p:sp>
        <p:nvSpPr>
          <p:cNvPr id="3" name="Fußzeilenplatzhalter 2"/>
          <p:cNvSpPr>
            <a:spLocks noGrp="1"/>
          </p:cNvSpPr>
          <p:nvPr>
            <p:ph type="ftr" sz="quarter" idx="10"/>
          </p:nvPr>
        </p:nvSpPr>
        <p:spPr/>
        <p:txBody>
          <a:bodyPr/>
          <a:lstStyle/>
          <a:p>
            <a:r>
              <a:rPr lang="de-CH" dirty="0" smtClean="0"/>
              <a:t> </a:t>
            </a:r>
            <a:endParaRPr lang="de-CH" dirty="0"/>
          </a:p>
        </p:txBody>
      </p:sp>
      <p:sp>
        <p:nvSpPr>
          <p:cNvPr id="4" name="Foliennummernplatzhalter 3"/>
          <p:cNvSpPr>
            <a:spLocks noGrp="1"/>
          </p:cNvSpPr>
          <p:nvPr>
            <p:ph type="sldNum" sz="quarter" idx="11"/>
          </p:nvPr>
        </p:nvSpPr>
        <p:spPr/>
        <p:txBody>
          <a:bodyPr/>
          <a:lstStyle/>
          <a:p>
            <a:fld id="{C43FBBA6-60B1-4207-A1C3-E4FB17CE02A0}" type="slidenum">
              <a:rPr lang="de-CH" smtClean="0"/>
              <a:pPr/>
              <a:t>‹N°›</a:t>
            </a:fld>
            <a:endParaRPr lang="de-CH" dirty="0"/>
          </a:p>
        </p:txBody>
      </p:sp>
      <p:sp>
        <p:nvSpPr>
          <p:cNvPr id="8" name="Textplatzhalter 5"/>
          <p:cNvSpPr>
            <a:spLocks noGrp="1"/>
          </p:cNvSpPr>
          <p:nvPr>
            <p:ph type="body" sz="quarter" idx="13" hasCustomPrompt="1"/>
          </p:nvPr>
        </p:nvSpPr>
        <p:spPr>
          <a:xfrm>
            <a:off x="6123510" y="6237313"/>
            <a:ext cx="5618410" cy="292883"/>
          </a:xfrm>
        </p:spPr>
        <p:txBody>
          <a:bodyPr lIns="0" tIns="0"/>
          <a:lstStyle>
            <a:lvl1pPr algn="r">
              <a:lnSpc>
                <a:spcPct val="100000"/>
              </a:lnSpc>
              <a:spcBef>
                <a:spcPts val="0"/>
              </a:spcBef>
              <a:spcAft>
                <a:spcPts val="0"/>
              </a:spcAft>
              <a:defRPr sz="600" baseline="0">
                <a:solidFill>
                  <a:srgbClr val="818284"/>
                </a:solidFill>
              </a:defRPr>
            </a:lvl1pPr>
          </a:lstStyle>
          <a:p>
            <a:pPr lvl="0"/>
            <a:r>
              <a:rPr lang="de-CH" dirty="0"/>
              <a:t>Quellenangabe</a:t>
            </a:r>
          </a:p>
          <a:p>
            <a:pPr lvl="0"/>
            <a:r>
              <a:rPr lang="de-CH" dirty="0"/>
              <a:t>auf maximal</a:t>
            </a:r>
          </a:p>
          <a:p>
            <a:pPr lvl="0"/>
            <a:r>
              <a:rPr lang="de-CH" dirty="0"/>
              <a:t>drei Zeilen</a:t>
            </a:r>
          </a:p>
        </p:txBody>
      </p:sp>
    </p:spTree>
    <p:extLst>
      <p:ext uri="{BB962C8B-B14F-4D97-AF65-F5344CB8AC3E}">
        <p14:creationId xmlns:p14="http://schemas.microsoft.com/office/powerpoint/2010/main" val="117462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2, 1/2">
    <p:spTree>
      <p:nvGrpSpPr>
        <p:cNvPr id="1" name=""/>
        <p:cNvGrpSpPr/>
        <p:nvPr/>
      </p:nvGrpSpPr>
      <p:grpSpPr>
        <a:xfrm>
          <a:off x="0" y="0"/>
          <a:ext cx="0" cy="0"/>
          <a:chOff x="0" y="0"/>
          <a:chExt cx="0" cy="0"/>
        </a:xfrm>
      </p:grpSpPr>
      <p:sp>
        <p:nvSpPr>
          <p:cNvPr id="9" name="Inhaltsplatzhalter 8"/>
          <p:cNvSpPr>
            <a:spLocks noGrp="1"/>
          </p:cNvSpPr>
          <p:nvPr>
            <p:ph sz="quarter" idx="12"/>
          </p:nvPr>
        </p:nvSpPr>
        <p:spPr>
          <a:xfrm>
            <a:off x="352425" y="1177131"/>
            <a:ext cx="5616000" cy="469979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2" name="Titel 1"/>
          <p:cNvSpPr>
            <a:spLocks noGrp="1"/>
          </p:cNvSpPr>
          <p:nvPr>
            <p:ph type="title"/>
          </p:nvPr>
        </p:nvSpPr>
        <p:spPr/>
        <p:txBody>
          <a:bodyPr/>
          <a:lstStyle/>
          <a:p>
            <a:r>
              <a:rPr lang="de-DE" dirty="0"/>
              <a:t>Titelmasterformat durch Klicken bearbeiten</a:t>
            </a:r>
            <a:endParaRPr lang="de-CH" dirty="0"/>
          </a:p>
        </p:txBody>
      </p:sp>
      <p:sp>
        <p:nvSpPr>
          <p:cNvPr id="3" name="Fußzeilenplatzhalter 2"/>
          <p:cNvSpPr>
            <a:spLocks noGrp="1"/>
          </p:cNvSpPr>
          <p:nvPr>
            <p:ph type="ftr" sz="quarter" idx="10"/>
          </p:nvPr>
        </p:nvSpPr>
        <p:spPr/>
        <p:txBody>
          <a:bodyPr/>
          <a:lstStyle/>
          <a:p>
            <a:r>
              <a:rPr lang="de-CH" dirty="0" smtClean="0"/>
              <a:t> </a:t>
            </a:r>
            <a:endParaRPr lang="de-CH" dirty="0"/>
          </a:p>
        </p:txBody>
      </p:sp>
      <p:sp>
        <p:nvSpPr>
          <p:cNvPr id="4" name="Foliennummernplatzhalter 3"/>
          <p:cNvSpPr>
            <a:spLocks noGrp="1"/>
          </p:cNvSpPr>
          <p:nvPr>
            <p:ph type="sldNum" sz="quarter" idx="11"/>
          </p:nvPr>
        </p:nvSpPr>
        <p:spPr/>
        <p:txBody>
          <a:bodyPr/>
          <a:lstStyle/>
          <a:p>
            <a:fld id="{C43FBBA6-60B1-4207-A1C3-E4FB17CE02A0}" type="slidenum">
              <a:rPr lang="de-CH" smtClean="0"/>
              <a:pPr/>
              <a:t>‹N°›</a:t>
            </a:fld>
            <a:endParaRPr lang="de-CH" dirty="0"/>
          </a:p>
        </p:txBody>
      </p:sp>
      <p:sp>
        <p:nvSpPr>
          <p:cNvPr id="10" name="Inhaltsplatzhalter 8"/>
          <p:cNvSpPr>
            <a:spLocks noGrp="1"/>
          </p:cNvSpPr>
          <p:nvPr>
            <p:ph sz="quarter" idx="13"/>
          </p:nvPr>
        </p:nvSpPr>
        <p:spPr>
          <a:xfrm>
            <a:off x="6123510" y="1177131"/>
            <a:ext cx="5616000" cy="469979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8" name="Textplatzhalter 5"/>
          <p:cNvSpPr>
            <a:spLocks noGrp="1"/>
          </p:cNvSpPr>
          <p:nvPr>
            <p:ph type="body" sz="quarter" idx="14" hasCustomPrompt="1"/>
          </p:nvPr>
        </p:nvSpPr>
        <p:spPr>
          <a:xfrm>
            <a:off x="6123510" y="6237313"/>
            <a:ext cx="5618410" cy="292883"/>
          </a:xfrm>
        </p:spPr>
        <p:txBody>
          <a:bodyPr lIns="0" tIns="0"/>
          <a:lstStyle>
            <a:lvl1pPr algn="r">
              <a:lnSpc>
                <a:spcPct val="100000"/>
              </a:lnSpc>
              <a:spcBef>
                <a:spcPts val="0"/>
              </a:spcBef>
              <a:spcAft>
                <a:spcPts val="0"/>
              </a:spcAft>
              <a:defRPr sz="600" baseline="0">
                <a:solidFill>
                  <a:srgbClr val="818284"/>
                </a:solidFill>
              </a:defRPr>
            </a:lvl1pPr>
          </a:lstStyle>
          <a:p>
            <a:pPr lvl="0"/>
            <a:r>
              <a:rPr lang="de-CH" dirty="0"/>
              <a:t>Quellenangabe</a:t>
            </a:r>
          </a:p>
          <a:p>
            <a:pPr lvl="0"/>
            <a:r>
              <a:rPr lang="de-CH" dirty="0"/>
              <a:t>auf maximal</a:t>
            </a:r>
          </a:p>
          <a:p>
            <a:pPr lvl="0"/>
            <a:r>
              <a:rPr lang="de-CH" dirty="0"/>
              <a:t>drei Zeilen</a:t>
            </a:r>
          </a:p>
        </p:txBody>
      </p:sp>
    </p:spTree>
    <p:extLst>
      <p:ext uri="{BB962C8B-B14F-4D97-AF65-F5344CB8AC3E}">
        <p14:creationId xmlns:p14="http://schemas.microsoft.com/office/powerpoint/2010/main" val="2506130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1/3, 1/3, 1/3">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de-CH" dirty="0"/>
          </a:p>
        </p:txBody>
      </p:sp>
      <p:sp>
        <p:nvSpPr>
          <p:cNvPr id="3" name="Fußzeilenplatzhalter 2"/>
          <p:cNvSpPr>
            <a:spLocks noGrp="1"/>
          </p:cNvSpPr>
          <p:nvPr>
            <p:ph type="ftr" sz="quarter" idx="10"/>
          </p:nvPr>
        </p:nvSpPr>
        <p:spPr/>
        <p:txBody>
          <a:bodyPr/>
          <a:lstStyle/>
          <a:p>
            <a:r>
              <a:rPr lang="de-CH" dirty="0" smtClean="0"/>
              <a:t> </a:t>
            </a:r>
            <a:endParaRPr lang="de-CH" dirty="0"/>
          </a:p>
        </p:txBody>
      </p:sp>
      <p:sp>
        <p:nvSpPr>
          <p:cNvPr id="4" name="Foliennummernplatzhalter 3"/>
          <p:cNvSpPr>
            <a:spLocks noGrp="1"/>
          </p:cNvSpPr>
          <p:nvPr>
            <p:ph type="sldNum" sz="quarter" idx="11"/>
          </p:nvPr>
        </p:nvSpPr>
        <p:spPr/>
        <p:txBody>
          <a:bodyPr/>
          <a:lstStyle/>
          <a:p>
            <a:fld id="{C43FBBA6-60B1-4207-A1C3-E4FB17CE02A0}" type="slidenum">
              <a:rPr lang="de-CH" smtClean="0"/>
              <a:pPr/>
              <a:t>‹N°›</a:t>
            </a:fld>
            <a:endParaRPr lang="de-CH" dirty="0"/>
          </a:p>
        </p:txBody>
      </p:sp>
      <p:sp>
        <p:nvSpPr>
          <p:cNvPr id="6" name="Inhaltsplatzhalter 6"/>
          <p:cNvSpPr>
            <a:spLocks noGrp="1"/>
          </p:cNvSpPr>
          <p:nvPr>
            <p:ph sz="quarter" idx="12"/>
          </p:nvPr>
        </p:nvSpPr>
        <p:spPr>
          <a:xfrm>
            <a:off x="352425" y="1177131"/>
            <a:ext cx="3672000" cy="469979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Inhaltsplatzhalter 6"/>
          <p:cNvSpPr>
            <a:spLocks noGrp="1"/>
          </p:cNvSpPr>
          <p:nvPr>
            <p:ph sz="quarter" idx="13"/>
          </p:nvPr>
        </p:nvSpPr>
        <p:spPr>
          <a:xfrm>
            <a:off x="4211173" y="1177131"/>
            <a:ext cx="3672000" cy="469979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8" name="Inhaltsplatzhalter 6"/>
          <p:cNvSpPr>
            <a:spLocks noGrp="1"/>
          </p:cNvSpPr>
          <p:nvPr>
            <p:ph sz="quarter" idx="14"/>
          </p:nvPr>
        </p:nvSpPr>
        <p:spPr>
          <a:xfrm>
            <a:off x="8069921" y="1177131"/>
            <a:ext cx="3672000" cy="469979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9" name="Textplatzhalter 5"/>
          <p:cNvSpPr>
            <a:spLocks noGrp="1"/>
          </p:cNvSpPr>
          <p:nvPr>
            <p:ph type="body" sz="quarter" idx="15" hasCustomPrompt="1"/>
          </p:nvPr>
        </p:nvSpPr>
        <p:spPr>
          <a:xfrm>
            <a:off x="6123510" y="6237313"/>
            <a:ext cx="5618410" cy="292883"/>
          </a:xfrm>
        </p:spPr>
        <p:txBody>
          <a:bodyPr lIns="0" tIns="0"/>
          <a:lstStyle>
            <a:lvl1pPr algn="r">
              <a:lnSpc>
                <a:spcPct val="100000"/>
              </a:lnSpc>
              <a:spcBef>
                <a:spcPts val="0"/>
              </a:spcBef>
              <a:spcAft>
                <a:spcPts val="0"/>
              </a:spcAft>
              <a:defRPr sz="600" baseline="0">
                <a:solidFill>
                  <a:srgbClr val="818284"/>
                </a:solidFill>
              </a:defRPr>
            </a:lvl1pPr>
          </a:lstStyle>
          <a:p>
            <a:pPr lvl="0"/>
            <a:r>
              <a:rPr lang="de-CH" dirty="0"/>
              <a:t>Quellenangabe</a:t>
            </a:r>
          </a:p>
          <a:p>
            <a:pPr lvl="0"/>
            <a:r>
              <a:rPr lang="de-CH" dirty="0"/>
              <a:t>auf maximal</a:t>
            </a:r>
          </a:p>
          <a:p>
            <a:pPr lvl="0"/>
            <a:r>
              <a:rPr lang="de-CH" dirty="0"/>
              <a:t>drei Zeilen</a:t>
            </a:r>
          </a:p>
        </p:txBody>
      </p:sp>
    </p:spTree>
    <p:extLst>
      <p:ext uri="{BB962C8B-B14F-4D97-AF65-F5344CB8AC3E}">
        <p14:creationId xmlns:p14="http://schemas.microsoft.com/office/powerpoint/2010/main" val="3587032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1/3, 2/3">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de-CH" dirty="0"/>
          </a:p>
        </p:txBody>
      </p:sp>
      <p:sp>
        <p:nvSpPr>
          <p:cNvPr id="3" name="Fußzeilenplatzhalter 2"/>
          <p:cNvSpPr>
            <a:spLocks noGrp="1"/>
          </p:cNvSpPr>
          <p:nvPr>
            <p:ph type="ftr" sz="quarter" idx="10"/>
          </p:nvPr>
        </p:nvSpPr>
        <p:spPr/>
        <p:txBody>
          <a:bodyPr/>
          <a:lstStyle/>
          <a:p>
            <a:r>
              <a:rPr lang="de-CH" dirty="0" smtClean="0"/>
              <a:t> </a:t>
            </a:r>
            <a:endParaRPr lang="de-CH" dirty="0"/>
          </a:p>
        </p:txBody>
      </p:sp>
      <p:sp>
        <p:nvSpPr>
          <p:cNvPr id="4" name="Foliennummernplatzhalter 3"/>
          <p:cNvSpPr>
            <a:spLocks noGrp="1"/>
          </p:cNvSpPr>
          <p:nvPr>
            <p:ph type="sldNum" sz="quarter" idx="11"/>
          </p:nvPr>
        </p:nvSpPr>
        <p:spPr/>
        <p:txBody>
          <a:bodyPr/>
          <a:lstStyle/>
          <a:p>
            <a:fld id="{C43FBBA6-60B1-4207-A1C3-E4FB17CE02A0}" type="slidenum">
              <a:rPr lang="de-CH" smtClean="0"/>
              <a:pPr/>
              <a:t>‹N°›</a:t>
            </a:fld>
            <a:endParaRPr lang="de-CH" dirty="0"/>
          </a:p>
        </p:txBody>
      </p:sp>
      <p:sp>
        <p:nvSpPr>
          <p:cNvPr id="7" name="Inhaltsplatzhalter 6"/>
          <p:cNvSpPr>
            <a:spLocks noGrp="1"/>
          </p:cNvSpPr>
          <p:nvPr>
            <p:ph sz="quarter" idx="13"/>
          </p:nvPr>
        </p:nvSpPr>
        <p:spPr>
          <a:xfrm>
            <a:off x="4211174" y="1177131"/>
            <a:ext cx="7530748" cy="469979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8" name="Inhaltsplatzhalter 6"/>
          <p:cNvSpPr>
            <a:spLocks noGrp="1"/>
          </p:cNvSpPr>
          <p:nvPr>
            <p:ph sz="quarter" idx="12"/>
          </p:nvPr>
        </p:nvSpPr>
        <p:spPr>
          <a:xfrm>
            <a:off x="352425" y="1177131"/>
            <a:ext cx="3672000" cy="469979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9" name="Textplatzhalter 5"/>
          <p:cNvSpPr>
            <a:spLocks noGrp="1"/>
          </p:cNvSpPr>
          <p:nvPr>
            <p:ph type="body" sz="quarter" idx="14" hasCustomPrompt="1"/>
          </p:nvPr>
        </p:nvSpPr>
        <p:spPr>
          <a:xfrm>
            <a:off x="6123510" y="6237313"/>
            <a:ext cx="5618410" cy="292883"/>
          </a:xfrm>
        </p:spPr>
        <p:txBody>
          <a:bodyPr lIns="0" tIns="0"/>
          <a:lstStyle>
            <a:lvl1pPr algn="r">
              <a:lnSpc>
                <a:spcPct val="100000"/>
              </a:lnSpc>
              <a:spcBef>
                <a:spcPts val="0"/>
              </a:spcBef>
              <a:spcAft>
                <a:spcPts val="0"/>
              </a:spcAft>
              <a:defRPr sz="600" baseline="0">
                <a:solidFill>
                  <a:srgbClr val="818284"/>
                </a:solidFill>
              </a:defRPr>
            </a:lvl1pPr>
          </a:lstStyle>
          <a:p>
            <a:pPr lvl="0"/>
            <a:r>
              <a:rPr lang="de-CH" dirty="0"/>
              <a:t>Quellenangabe</a:t>
            </a:r>
          </a:p>
          <a:p>
            <a:pPr lvl="0"/>
            <a:r>
              <a:rPr lang="de-CH" dirty="0"/>
              <a:t>auf maximal</a:t>
            </a:r>
          </a:p>
          <a:p>
            <a:pPr lvl="0"/>
            <a:r>
              <a:rPr lang="de-CH" dirty="0"/>
              <a:t>drei Zeilen</a:t>
            </a:r>
          </a:p>
        </p:txBody>
      </p:sp>
    </p:spTree>
    <p:extLst>
      <p:ext uri="{BB962C8B-B14F-4D97-AF65-F5344CB8AC3E}">
        <p14:creationId xmlns:p14="http://schemas.microsoft.com/office/powerpoint/2010/main" val="1608396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3, 1/3">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Fußzeilenplatzhalter 2"/>
          <p:cNvSpPr>
            <a:spLocks noGrp="1"/>
          </p:cNvSpPr>
          <p:nvPr>
            <p:ph type="ftr" sz="quarter" idx="10"/>
          </p:nvPr>
        </p:nvSpPr>
        <p:spPr/>
        <p:txBody>
          <a:bodyPr/>
          <a:lstStyle/>
          <a:p>
            <a:r>
              <a:rPr lang="de-CH" dirty="0" smtClean="0"/>
              <a:t> </a:t>
            </a:r>
            <a:endParaRPr lang="de-CH" dirty="0"/>
          </a:p>
        </p:txBody>
      </p:sp>
      <p:sp>
        <p:nvSpPr>
          <p:cNvPr id="4" name="Foliennummernplatzhalter 3"/>
          <p:cNvSpPr>
            <a:spLocks noGrp="1"/>
          </p:cNvSpPr>
          <p:nvPr>
            <p:ph type="sldNum" sz="quarter" idx="11"/>
          </p:nvPr>
        </p:nvSpPr>
        <p:spPr/>
        <p:txBody>
          <a:bodyPr/>
          <a:lstStyle/>
          <a:p>
            <a:fld id="{C43FBBA6-60B1-4207-A1C3-E4FB17CE02A0}" type="slidenum">
              <a:rPr lang="de-CH" smtClean="0"/>
              <a:pPr/>
              <a:t>‹N°›</a:t>
            </a:fld>
            <a:endParaRPr lang="de-CH" dirty="0"/>
          </a:p>
        </p:txBody>
      </p:sp>
      <p:sp>
        <p:nvSpPr>
          <p:cNvPr id="6" name="Inhaltsplatzhalter 6"/>
          <p:cNvSpPr>
            <a:spLocks noGrp="1"/>
          </p:cNvSpPr>
          <p:nvPr>
            <p:ph sz="quarter" idx="12"/>
          </p:nvPr>
        </p:nvSpPr>
        <p:spPr>
          <a:xfrm>
            <a:off x="352424" y="1177131"/>
            <a:ext cx="7530749" cy="469979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9" name="Inhaltsplatzhalter 6"/>
          <p:cNvSpPr>
            <a:spLocks noGrp="1"/>
          </p:cNvSpPr>
          <p:nvPr>
            <p:ph sz="quarter" idx="14"/>
          </p:nvPr>
        </p:nvSpPr>
        <p:spPr>
          <a:xfrm>
            <a:off x="8069921" y="1177131"/>
            <a:ext cx="3672000" cy="469979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8" name="Textplatzhalter 5"/>
          <p:cNvSpPr>
            <a:spLocks noGrp="1"/>
          </p:cNvSpPr>
          <p:nvPr>
            <p:ph type="body" sz="quarter" idx="15" hasCustomPrompt="1"/>
          </p:nvPr>
        </p:nvSpPr>
        <p:spPr>
          <a:xfrm>
            <a:off x="6123510" y="6237313"/>
            <a:ext cx="5618410" cy="292883"/>
          </a:xfrm>
        </p:spPr>
        <p:txBody>
          <a:bodyPr lIns="0" tIns="0"/>
          <a:lstStyle>
            <a:lvl1pPr algn="r">
              <a:lnSpc>
                <a:spcPct val="100000"/>
              </a:lnSpc>
              <a:spcBef>
                <a:spcPts val="0"/>
              </a:spcBef>
              <a:spcAft>
                <a:spcPts val="0"/>
              </a:spcAft>
              <a:defRPr sz="600" baseline="0">
                <a:solidFill>
                  <a:srgbClr val="818284"/>
                </a:solidFill>
              </a:defRPr>
            </a:lvl1pPr>
          </a:lstStyle>
          <a:p>
            <a:pPr lvl="0"/>
            <a:r>
              <a:rPr lang="de-CH" dirty="0"/>
              <a:t>Quellenangabe</a:t>
            </a:r>
          </a:p>
          <a:p>
            <a:pPr lvl="0"/>
            <a:r>
              <a:rPr lang="de-CH" dirty="0"/>
              <a:t>auf maximal</a:t>
            </a:r>
          </a:p>
          <a:p>
            <a:pPr lvl="0"/>
            <a:r>
              <a:rPr lang="de-CH" dirty="0"/>
              <a:t>drei Zeilen</a:t>
            </a:r>
          </a:p>
        </p:txBody>
      </p:sp>
    </p:spTree>
    <p:extLst>
      <p:ext uri="{BB962C8B-B14F-4D97-AF65-F5344CB8AC3E}">
        <p14:creationId xmlns:p14="http://schemas.microsoft.com/office/powerpoint/2010/main" val="268198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Bild 1/2, 1/2">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de-CH" dirty="0"/>
          </a:p>
        </p:txBody>
      </p:sp>
      <p:sp>
        <p:nvSpPr>
          <p:cNvPr id="3" name="Fußzeilenplatzhalter 2"/>
          <p:cNvSpPr>
            <a:spLocks noGrp="1"/>
          </p:cNvSpPr>
          <p:nvPr>
            <p:ph type="ftr" sz="quarter" idx="10"/>
          </p:nvPr>
        </p:nvSpPr>
        <p:spPr/>
        <p:txBody>
          <a:bodyPr/>
          <a:lstStyle/>
          <a:p>
            <a:r>
              <a:rPr lang="de-CH" dirty="0" smtClean="0"/>
              <a:t> </a:t>
            </a:r>
            <a:endParaRPr lang="de-CH" dirty="0"/>
          </a:p>
        </p:txBody>
      </p:sp>
      <p:sp>
        <p:nvSpPr>
          <p:cNvPr id="4" name="Foliennummernplatzhalter 3"/>
          <p:cNvSpPr>
            <a:spLocks noGrp="1"/>
          </p:cNvSpPr>
          <p:nvPr>
            <p:ph type="sldNum" sz="quarter" idx="11"/>
          </p:nvPr>
        </p:nvSpPr>
        <p:spPr/>
        <p:txBody>
          <a:bodyPr/>
          <a:lstStyle/>
          <a:p>
            <a:fld id="{C43FBBA6-60B1-4207-A1C3-E4FB17CE02A0}" type="slidenum">
              <a:rPr lang="de-CH" smtClean="0"/>
              <a:pPr/>
              <a:t>‹N°›</a:t>
            </a:fld>
            <a:endParaRPr lang="de-CH" dirty="0"/>
          </a:p>
        </p:txBody>
      </p:sp>
      <p:sp>
        <p:nvSpPr>
          <p:cNvPr id="6" name="Bildplatzhalter 5"/>
          <p:cNvSpPr>
            <a:spLocks noGrp="1"/>
          </p:cNvSpPr>
          <p:nvPr>
            <p:ph type="pic" sz="quarter" idx="15"/>
          </p:nvPr>
        </p:nvSpPr>
        <p:spPr>
          <a:xfrm>
            <a:off x="0" y="1484784"/>
            <a:ext cx="5999952" cy="4104456"/>
          </a:xfrm>
          <a:custGeom>
            <a:avLst/>
            <a:gdLst>
              <a:gd name="connsiteX0" fmla="*/ 0 w 5029200"/>
              <a:gd name="connsiteY0" fmla="*/ 0 h 4371975"/>
              <a:gd name="connsiteX1" fmla="*/ 5029200 w 5029200"/>
              <a:gd name="connsiteY1" fmla="*/ 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4371975 h 4371975"/>
              <a:gd name="connsiteX3" fmla="*/ 0 w 5029200"/>
              <a:gd name="connsiteY3" fmla="*/ 4371975 h 4371975"/>
              <a:gd name="connsiteX4" fmla="*/ 0 w 5029200"/>
              <a:gd name="connsiteY4" fmla="*/ 0 h 4371975"/>
              <a:gd name="connsiteX0" fmla="*/ 0 w 5029200"/>
              <a:gd name="connsiteY0" fmla="*/ 0 h 4371975"/>
              <a:gd name="connsiteX1" fmla="*/ 5029200 w 5029200"/>
              <a:gd name="connsiteY1" fmla="*/ 377190 h 4371975"/>
              <a:gd name="connsiteX2" fmla="*/ 5029200 w 5029200"/>
              <a:gd name="connsiteY2" fmla="*/ 3990975 h 4371975"/>
              <a:gd name="connsiteX3" fmla="*/ 0 w 5029200"/>
              <a:gd name="connsiteY3" fmla="*/ 4371975 h 4371975"/>
              <a:gd name="connsiteX4" fmla="*/ 0 w 5029200"/>
              <a:gd name="connsiteY4" fmla="*/ 0 h 4371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0" h="4371975">
                <a:moveTo>
                  <a:pt x="0" y="0"/>
                </a:moveTo>
                <a:lnTo>
                  <a:pt x="5029200" y="377190"/>
                </a:lnTo>
                <a:lnTo>
                  <a:pt x="5029200" y="3990975"/>
                </a:lnTo>
                <a:lnTo>
                  <a:pt x="0" y="4371975"/>
                </a:lnTo>
                <a:lnTo>
                  <a:pt x="0" y="0"/>
                </a:lnTo>
                <a:close/>
              </a:path>
            </a:pathLst>
          </a:custGeom>
          <a:solidFill>
            <a:schemeClr val="bg1">
              <a:lumMod val="95000"/>
            </a:schemeClr>
          </a:solidFill>
        </p:spPr>
        <p:txBody>
          <a:bodyPr/>
          <a:lstStyle/>
          <a:p>
            <a:endParaRPr lang="de-CH"/>
          </a:p>
        </p:txBody>
      </p:sp>
      <p:sp>
        <p:nvSpPr>
          <p:cNvPr id="7" name="Inhaltsplatzhalter 8"/>
          <p:cNvSpPr>
            <a:spLocks noGrp="1"/>
          </p:cNvSpPr>
          <p:nvPr>
            <p:ph sz="quarter" idx="13"/>
          </p:nvPr>
        </p:nvSpPr>
        <p:spPr>
          <a:xfrm>
            <a:off x="6123510" y="1177131"/>
            <a:ext cx="5616000" cy="469979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8" name="Textplatzhalter 5"/>
          <p:cNvSpPr>
            <a:spLocks noGrp="1"/>
          </p:cNvSpPr>
          <p:nvPr>
            <p:ph type="body" sz="quarter" idx="12" hasCustomPrompt="1"/>
          </p:nvPr>
        </p:nvSpPr>
        <p:spPr>
          <a:xfrm>
            <a:off x="6123510" y="6237313"/>
            <a:ext cx="5618410" cy="292883"/>
          </a:xfrm>
        </p:spPr>
        <p:txBody>
          <a:bodyPr lIns="0" tIns="0"/>
          <a:lstStyle>
            <a:lvl1pPr algn="r">
              <a:lnSpc>
                <a:spcPct val="100000"/>
              </a:lnSpc>
              <a:spcBef>
                <a:spcPts val="0"/>
              </a:spcBef>
              <a:spcAft>
                <a:spcPts val="0"/>
              </a:spcAft>
              <a:defRPr sz="600" baseline="0">
                <a:solidFill>
                  <a:srgbClr val="818284"/>
                </a:solidFill>
              </a:defRPr>
            </a:lvl1pPr>
          </a:lstStyle>
          <a:p>
            <a:pPr lvl="0"/>
            <a:r>
              <a:rPr lang="de-CH" dirty="0"/>
              <a:t>Quellenangabe</a:t>
            </a:r>
          </a:p>
          <a:p>
            <a:pPr lvl="0"/>
            <a:r>
              <a:rPr lang="de-CH" dirty="0"/>
              <a:t>auf maximal</a:t>
            </a:r>
          </a:p>
          <a:p>
            <a:pPr lvl="0"/>
            <a:r>
              <a:rPr lang="de-CH" dirty="0"/>
              <a:t>drei Zeilen</a:t>
            </a:r>
          </a:p>
        </p:txBody>
      </p:sp>
    </p:spTree>
    <p:extLst>
      <p:ext uri="{BB962C8B-B14F-4D97-AF65-F5344CB8AC3E}">
        <p14:creationId xmlns:p14="http://schemas.microsoft.com/office/powerpoint/2010/main" val="2171136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52425" y="145256"/>
            <a:ext cx="11389496" cy="740569"/>
          </a:xfrm>
          <a:prstGeom prst="rect">
            <a:avLst/>
          </a:prstGeom>
        </p:spPr>
        <p:txBody>
          <a:bodyPr vert="horz" wrap="none" lIns="108000" tIns="108000" rIns="108000" bIns="108000" rtlCol="0" anchor="t" anchorCtr="0">
            <a:noAutofit/>
          </a:bodyPr>
          <a:lstStyle/>
          <a:p>
            <a:r>
              <a:rPr lang="de-DE" dirty="0"/>
              <a:t>Titelmasterformat durch Klicken bearbeiten</a:t>
            </a:r>
            <a:endParaRPr lang="de-CH" dirty="0"/>
          </a:p>
        </p:txBody>
      </p:sp>
      <p:sp>
        <p:nvSpPr>
          <p:cNvPr id="3" name="Textplatzhalter 2"/>
          <p:cNvSpPr>
            <a:spLocks noGrp="1"/>
          </p:cNvSpPr>
          <p:nvPr>
            <p:ph type="body" idx="1"/>
          </p:nvPr>
        </p:nvSpPr>
        <p:spPr>
          <a:xfrm>
            <a:off x="352425" y="1177131"/>
            <a:ext cx="11389496" cy="4699794"/>
          </a:xfrm>
          <a:prstGeom prst="rect">
            <a:avLst/>
          </a:prstGeom>
        </p:spPr>
        <p:txBody>
          <a:bodyPr vert="horz" lIns="108000" tIns="108000" rIns="108000" bIns="10800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9" name="Rechtwinkliges Dreieck 8"/>
          <p:cNvSpPr/>
          <p:nvPr userDrawn="1"/>
        </p:nvSpPr>
        <p:spPr>
          <a:xfrm>
            <a:off x="-4763" y="6234575"/>
            <a:ext cx="12193961" cy="62865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Fußzeilenplatzhalter 4"/>
          <p:cNvSpPr>
            <a:spLocks noGrp="1"/>
          </p:cNvSpPr>
          <p:nvPr>
            <p:ph type="ftr" sz="quarter" idx="3"/>
          </p:nvPr>
        </p:nvSpPr>
        <p:spPr>
          <a:xfrm>
            <a:off x="1724042" y="6426200"/>
            <a:ext cx="3781425" cy="365125"/>
          </a:xfrm>
          <a:prstGeom prst="rect">
            <a:avLst/>
          </a:prstGeom>
        </p:spPr>
        <p:txBody>
          <a:bodyPr vert="horz" lIns="91440" tIns="45720" rIns="91440" bIns="45720" rtlCol="0" anchor="ctr"/>
          <a:lstStyle>
            <a:lvl1pPr algn="l">
              <a:defRPr sz="800">
                <a:solidFill>
                  <a:schemeClr val="bg1"/>
                </a:solidFill>
              </a:defRPr>
            </a:lvl1pPr>
          </a:lstStyle>
          <a:p>
            <a:r>
              <a:rPr lang="de-CH" dirty="0" smtClean="0"/>
              <a:t> </a:t>
            </a:r>
            <a:endParaRPr lang="de-CH" dirty="0"/>
          </a:p>
        </p:txBody>
      </p:sp>
      <p:sp>
        <p:nvSpPr>
          <p:cNvPr id="6" name="Foliennummernplatzhalter 5"/>
          <p:cNvSpPr>
            <a:spLocks noGrp="1"/>
          </p:cNvSpPr>
          <p:nvPr>
            <p:ph type="sldNum" sz="quarter" idx="4"/>
          </p:nvPr>
        </p:nvSpPr>
        <p:spPr>
          <a:xfrm>
            <a:off x="1257317" y="6426200"/>
            <a:ext cx="466724" cy="365125"/>
          </a:xfrm>
          <a:prstGeom prst="rect">
            <a:avLst/>
          </a:prstGeom>
        </p:spPr>
        <p:txBody>
          <a:bodyPr vert="horz" lIns="91440" tIns="45720" rIns="91440" bIns="45720" rtlCol="0" anchor="ctr"/>
          <a:lstStyle>
            <a:lvl1pPr algn="r">
              <a:defRPr lang="de-CH" sz="800" smtClean="0">
                <a:solidFill>
                  <a:schemeClr val="bg1"/>
                </a:solidFill>
              </a:defRPr>
            </a:lvl1pPr>
          </a:lstStyle>
          <a:p>
            <a:fld id="{C43FBBA6-60B1-4207-A1C3-E4FB17CE02A0}" type="slidenum">
              <a:rPr lang="de-CH" smtClean="0"/>
              <a:pPr/>
              <a:t>‹N°›</a:t>
            </a:fld>
            <a:endParaRPr lang="de-CH" dirty="0"/>
          </a:p>
        </p:txBody>
      </p:sp>
      <p:pic>
        <p:nvPicPr>
          <p:cNvPr id="10" name="Grafik 9"/>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428624" y="6446971"/>
            <a:ext cx="828693" cy="203859"/>
          </a:xfrm>
          <a:prstGeom prst="rect">
            <a:avLst/>
          </a:prstGeom>
        </p:spPr>
      </p:pic>
    </p:spTree>
    <p:extLst>
      <p:ext uri="{BB962C8B-B14F-4D97-AF65-F5344CB8AC3E}">
        <p14:creationId xmlns:p14="http://schemas.microsoft.com/office/powerpoint/2010/main" val="3881157633"/>
      </p:ext>
    </p:extLst>
  </p:cSld>
  <p:clrMap bg1="lt1" tx1="dk1" bg2="lt2" tx2="dk2" accent1="accent1" accent2="accent2" accent3="accent3" accent4="accent4" accent5="accent5" accent6="accent6" hlink="hlink" folHlink="folHlink"/>
  <p:sldLayoutIdLst>
    <p:sldLayoutId id="2147483654" r:id="rId1"/>
    <p:sldLayoutId id="2147483657" r:id="rId2"/>
    <p:sldLayoutId id="2147483655" r:id="rId3"/>
    <p:sldLayoutId id="2147483649" r:id="rId4"/>
    <p:sldLayoutId id="2147483650" r:id="rId5"/>
    <p:sldLayoutId id="2147483651" r:id="rId6"/>
    <p:sldLayoutId id="2147483652" r:id="rId7"/>
    <p:sldLayoutId id="2147483653" r:id="rId8"/>
    <p:sldLayoutId id="2147483658" r:id="rId9"/>
    <p:sldLayoutId id="2147483664" r:id="rId10"/>
    <p:sldLayoutId id="2147483666" r:id="rId11"/>
    <p:sldLayoutId id="2147483667" r:id="rId12"/>
    <p:sldLayoutId id="2147483668" r:id="rId13"/>
    <p:sldLayoutId id="2147483669" r:id="rId14"/>
    <p:sldLayoutId id="2147483670" r:id="rId15"/>
    <p:sldLayoutId id="2147483659" r:id="rId16"/>
    <p:sldLayoutId id="2147483662" r:id="rId17"/>
    <p:sldLayoutId id="2147483671" r:id="rId18"/>
    <p:sldLayoutId id="2147483673" r:id="rId19"/>
    <p:sldLayoutId id="2147483699" r:id="rId20"/>
  </p:sldLayoutIdLst>
  <p:hf hdr="0" dt="0"/>
  <p:txStyles>
    <p:titleStyle>
      <a:lvl1pPr algn="l" defTabSz="914400" rtl="0" eaLnBrk="1" latinLnBrk="0" hangingPunct="1">
        <a:lnSpc>
          <a:spcPct val="90000"/>
        </a:lnSpc>
        <a:spcBef>
          <a:spcPct val="0"/>
        </a:spcBef>
        <a:buNone/>
        <a:defRPr sz="3800" b="0" i="0" kern="1200">
          <a:solidFill>
            <a:schemeClr val="accent2"/>
          </a:solidFill>
          <a:latin typeface="+mj-lt"/>
          <a:ea typeface="ATC Overlook" charset="0"/>
          <a:cs typeface="ATC Overlook" charset="0"/>
        </a:defRPr>
      </a:lvl1pPr>
    </p:titleStyle>
    <p:bodyStyle>
      <a:lvl1pPr marL="0" indent="0" algn="l" defTabSz="914400" rtl="0" eaLnBrk="1" latinLnBrk="0" hangingPunct="1">
        <a:lnSpc>
          <a:spcPts val="3000"/>
        </a:lnSpc>
        <a:spcBef>
          <a:spcPts val="300"/>
        </a:spcBef>
        <a:buFontTx/>
        <a:buNone/>
        <a:defRPr sz="2800" b="0" i="0" kern="1200">
          <a:solidFill>
            <a:schemeClr val="tx1"/>
          </a:solidFill>
          <a:latin typeface="ATC Overlook Extra Light" charset="0"/>
          <a:ea typeface="ATC Overlook Extra Light" charset="0"/>
          <a:cs typeface="ATC Overlook Extra Light" charset="0"/>
        </a:defRPr>
      </a:lvl1pPr>
      <a:lvl2pPr marL="360000" indent="-360000" algn="l" defTabSz="914400" rtl="0" eaLnBrk="1" latinLnBrk="0" hangingPunct="1">
        <a:lnSpc>
          <a:spcPts val="3000"/>
        </a:lnSpc>
        <a:spcBef>
          <a:spcPts val="300"/>
        </a:spcBef>
        <a:buClr>
          <a:schemeClr val="accent2"/>
        </a:buClr>
        <a:buFont typeface="Wingdings" panose="05000000000000000000" pitchFamily="2" charset="2"/>
        <a:buChar char="§"/>
        <a:defRPr sz="2400" b="0" i="0" kern="1200">
          <a:solidFill>
            <a:schemeClr val="tx1"/>
          </a:solidFill>
          <a:latin typeface="ATC Overlook Extra Light" charset="0"/>
          <a:ea typeface="ATC Overlook Extra Light" charset="0"/>
          <a:cs typeface="ATC Overlook Extra Light" charset="0"/>
        </a:defRPr>
      </a:lvl2pPr>
      <a:lvl3pPr marL="360000" indent="0" algn="l" defTabSz="914400" rtl="0" eaLnBrk="1" latinLnBrk="0" hangingPunct="1">
        <a:lnSpc>
          <a:spcPts val="3000"/>
        </a:lnSpc>
        <a:spcBef>
          <a:spcPts val="300"/>
        </a:spcBef>
        <a:buFontTx/>
        <a:buNone/>
        <a:defRPr sz="2400" b="0" i="0" kern="1200">
          <a:solidFill>
            <a:schemeClr val="tx1"/>
          </a:solidFill>
          <a:latin typeface="ATC Overlook Extra Light" charset="0"/>
          <a:ea typeface="ATC Overlook Extra Light" charset="0"/>
          <a:cs typeface="ATC Overlook Extra Light" charset="0"/>
        </a:defRPr>
      </a:lvl3pPr>
      <a:lvl4pPr marL="720000" indent="-360000" algn="l" defTabSz="914400" rtl="0" eaLnBrk="1" latinLnBrk="0" hangingPunct="1">
        <a:lnSpc>
          <a:spcPts val="3000"/>
        </a:lnSpc>
        <a:spcBef>
          <a:spcPts val="300"/>
        </a:spcBef>
        <a:buFont typeface="Wingdings" panose="05000000000000000000" pitchFamily="2" charset="2"/>
        <a:buChar char="§"/>
        <a:defRPr sz="2400" b="0" i="0" kern="1200">
          <a:solidFill>
            <a:schemeClr val="tx1"/>
          </a:solidFill>
          <a:latin typeface="ATC Overlook Extra Light" charset="0"/>
          <a:ea typeface="ATC Overlook Extra Light" charset="0"/>
          <a:cs typeface="ATC Overlook Extra Light" charset="0"/>
        </a:defRPr>
      </a:lvl4pPr>
      <a:lvl5pPr marL="1080000" indent="-360000" algn="l" defTabSz="914400" rtl="0" eaLnBrk="1" latinLnBrk="0" hangingPunct="1">
        <a:lnSpc>
          <a:spcPts val="3000"/>
        </a:lnSpc>
        <a:spcBef>
          <a:spcPts val="300"/>
        </a:spcBef>
        <a:buFont typeface="Wingdings" panose="05000000000000000000" pitchFamily="2" charset="2"/>
        <a:buChar char="§"/>
        <a:defRPr sz="2400" b="0" i="0" kern="1200">
          <a:solidFill>
            <a:schemeClr val="tx1"/>
          </a:solidFill>
          <a:latin typeface="ATC Overlook Extra Light" charset="0"/>
          <a:ea typeface="ATC Overlook Extra Light" charset="0"/>
          <a:cs typeface="ATC Overlook Extr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hyperlink" Target="https://business.facebook.com/letemps.ch/videos/1248891211807303/"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hyperlink" Target="https://blogs.letemps.ch/bonhote/"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hyperlink" Target="http://www.letemps.ch/economie/2016/06/10/brexit-impact-vos-investissements-specialistes-swissquote-repondent" TargetMode="External"/><Relationship Id="rId5" Type="http://schemas.openxmlformats.org/officeDocument/2006/relationships/image" Target="../media/image23.JPG"/><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jpeg"/><Relationship Id="rId7" Type="http://schemas.openxmlformats.org/officeDocument/2006/relationships/image" Target="../media/image29.jpeg"/><Relationship Id="rId12" Type="http://schemas.openxmlformats.org/officeDocument/2006/relationships/image" Target="../media/image34.jpg"/><Relationship Id="rId17" Type="http://schemas.openxmlformats.org/officeDocument/2006/relationships/image" Target="../media/image39.png"/><Relationship Id="rId2" Type="http://schemas.openxmlformats.org/officeDocument/2006/relationships/image" Target="../media/image24.jpeg"/><Relationship Id="rId16" Type="http://schemas.openxmlformats.org/officeDocument/2006/relationships/image" Target="../media/image38.jpeg"/><Relationship Id="rId1" Type="http://schemas.openxmlformats.org/officeDocument/2006/relationships/slideLayout" Target="../slideLayouts/slideLayout3.xml"/><Relationship Id="rId6" Type="http://schemas.openxmlformats.org/officeDocument/2006/relationships/image" Target="../media/image28.jpeg"/><Relationship Id="rId11" Type="http://schemas.openxmlformats.org/officeDocument/2006/relationships/image" Target="../media/image33.png"/><Relationship Id="rId5" Type="http://schemas.openxmlformats.org/officeDocument/2006/relationships/image" Target="../media/image27.jpeg"/><Relationship Id="rId15" Type="http://schemas.openxmlformats.org/officeDocument/2006/relationships/image" Target="../media/image37.png"/><Relationship Id="rId10" Type="http://schemas.openxmlformats.org/officeDocument/2006/relationships/image" Target="../media/image32.jpeg"/><Relationship Id="rId19" Type="http://schemas.openxmlformats.org/officeDocument/2006/relationships/image" Target="../media/image41.png"/><Relationship Id="rId4" Type="http://schemas.openxmlformats.org/officeDocument/2006/relationships/image" Target="../media/image26.jpeg"/><Relationship Id="rId9" Type="http://schemas.openxmlformats.org/officeDocument/2006/relationships/image" Target="../media/image31.jpeg"/><Relationship Id="rId1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chart" Target="../charts/chart2.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37.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hyperlink" Target="https://chartbeat.com/publishing/dashboard/letemps.ch/#_"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1.png"/><Relationship Id="rId7" Type="http://schemas.openxmlformats.org/officeDocument/2006/relationships/hyperlink" Target="https://youtu.be/dwD5RIKN3ag"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hyperlink" Target="https://youtu.be/EieEFv3HFPc" TargetMode="External"/><Relationship Id="rId10" Type="http://schemas.openxmlformats.org/officeDocument/2006/relationships/hyperlink" Target="https://youtu.be/M50PSjd63jg" TargetMode="External"/><Relationship Id="rId4" Type="http://schemas.openxmlformats.org/officeDocument/2006/relationships/hyperlink" Target="https://youtu.be/WpAdRagGl8o" TargetMode="External"/><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www.letemps.ch/economie/2016/05/17/avenir-grece" TargetMode="Externa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3.JP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p:cNvPicPr>
            <a:picLocks noGrp="1" noChangeAspect="1"/>
          </p:cNvPicPr>
          <p:nvPr>
            <p:ph type="pic" sz="quarter" idx="14"/>
          </p:nvPr>
        </p:nvPicPr>
        <p:blipFill>
          <a:blip r:embed="rId3" cstate="print">
            <a:duotone>
              <a:prstClr val="black"/>
              <a:schemeClr val="accent2">
                <a:tint val="45000"/>
                <a:satMod val="400000"/>
              </a:schemeClr>
            </a:duotone>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tretch>
            <a:fillRect/>
          </a:stretch>
        </p:blipFill>
        <p:spPr>
          <a:xfrm>
            <a:off x="407210" y="-99490"/>
            <a:ext cx="11849044" cy="7056980"/>
          </a:xfrm>
        </p:spPr>
      </p:pic>
      <p:sp>
        <p:nvSpPr>
          <p:cNvPr id="7" name="Foliennummernplatzhalter 6"/>
          <p:cNvSpPr>
            <a:spLocks noGrp="1"/>
          </p:cNvSpPr>
          <p:nvPr>
            <p:ph type="sldNum" sz="quarter" idx="11"/>
          </p:nvPr>
        </p:nvSpPr>
        <p:spPr/>
        <p:txBody>
          <a:bodyPr/>
          <a:lstStyle/>
          <a:p>
            <a:fld id="{C43FBBA6-60B1-4207-A1C3-E4FB17CE02A0}" type="slidenum">
              <a:rPr lang="de-CH" smtClean="0"/>
              <a:pPr/>
              <a:t>1</a:t>
            </a:fld>
            <a:endParaRPr lang="de-CH" dirty="0"/>
          </a:p>
        </p:txBody>
      </p:sp>
      <p:sp>
        <p:nvSpPr>
          <p:cNvPr id="9" name="Titre 8"/>
          <p:cNvSpPr>
            <a:spLocks noGrp="1"/>
          </p:cNvSpPr>
          <p:nvPr>
            <p:ph type="title"/>
          </p:nvPr>
        </p:nvSpPr>
        <p:spPr/>
        <p:txBody>
          <a:bodyPr/>
          <a:lstStyle/>
          <a:p>
            <a:r>
              <a:rPr lang="fr-CH" dirty="0" smtClean="0"/>
              <a:t>Publicité Native</a:t>
            </a:r>
            <a:br>
              <a:rPr lang="fr-CH" dirty="0" smtClean="0"/>
            </a:br>
            <a:r>
              <a:rPr lang="fr-CH" dirty="0"/>
              <a:t/>
            </a:r>
            <a:br>
              <a:rPr lang="fr-CH" dirty="0"/>
            </a:br>
            <a:r>
              <a:rPr lang="fr-CH" dirty="0" smtClean="0"/>
              <a:t>Le Temps</a:t>
            </a:r>
            <a:endParaRPr lang="en-US" dirty="0"/>
          </a:p>
        </p:txBody>
      </p:sp>
      <p:sp>
        <p:nvSpPr>
          <p:cNvPr id="11" name="Titel 2"/>
          <p:cNvSpPr txBox="1">
            <a:spLocks/>
          </p:cNvSpPr>
          <p:nvPr/>
        </p:nvSpPr>
        <p:spPr>
          <a:xfrm>
            <a:off x="1304924" y="2419747"/>
            <a:ext cx="10589396" cy="740569"/>
          </a:xfrm>
          <a:prstGeom prst="rect">
            <a:avLst/>
          </a:prstGeom>
        </p:spPr>
        <p:txBody>
          <a:bodyPr vert="horz" wrap="none" lIns="108000" tIns="0" rIns="108000" bIns="0" rtlCol="0" anchor="t" anchorCtr="0">
            <a:noAutofit/>
          </a:bodyPr>
          <a:lstStyle>
            <a:lvl1pPr algn="l" defTabSz="914400" rtl="0" eaLnBrk="1" latinLnBrk="0" hangingPunct="1">
              <a:lnSpc>
                <a:spcPts val="5900"/>
              </a:lnSpc>
              <a:spcBef>
                <a:spcPct val="0"/>
              </a:spcBef>
              <a:buNone/>
              <a:defRPr sz="5000" b="0" i="0" kern="1200">
                <a:solidFill>
                  <a:schemeClr val="bg1"/>
                </a:solidFill>
                <a:latin typeface="+mj-lt"/>
                <a:ea typeface="ATC Overlook" charset="0"/>
                <a:cs typeface="ATC Overlook" charset="0"/>
              </a:defRPr>
            </a:lvl1pPr>
          </a:lstStyle>
          <a:p>
            <a:pPr>
              <a:defRPr sz="1800"/>
            </a:pPr>
            <a:r>
              <a:rPr lang="de-DE" sz="5400" b="1" dirty="0" smtClean="0">
                <a:sym typeface="Helvetica"/>
              </a:rPr>
              <a:t/>
            </a:r>
            <a:br>
              <a:rPr lang="de-DE" sz="5400" b="1" dirty="0" smtClean="0">
                <a:sym typeface="Helvetica"/>
              </a:rPr>
            </a:br>
            <a:r>
              <a:rPr lang="de-CH" sz="1800" dirty="0" smtClean="0"/>
              <a:t/>
            </a:r>
            <a:br>
              <a:rPr lang="de-CH" sz="1800" dirty="0" smtClean="0"/>
            </a:br>
            <a:endParaRPr lang="fr-CH" sz="1400" dirty="0"/>
          </a:p>
        </p:txBody>
      </p:sp>
      <p:sp>
        <p:nvSpPr>
          <p:cNvPr id="12" name="Textplatzhalter 4"/>
          <p:cNvSpPr txBox="1">
            <a:spLocks/>
          </p:cNvSpPr>
          <p:nvPr/>
        </p:nvSpPr>
        <p:spPr>
          <a:xfrm>
            <a:off x="1304924" y="5362550"/>
            <a:ext cx="10589396" cy="431800"/>
          </a:xfrm>
          <a:prstGeom prst="rect">
            <a:avLst/>
          </a:prstGeom>
        </p:spPr>
        <p:txBody>
          <a:bodyPr vert="horz" lIns="108000" tIns="0" rIns="108000" bIns="0" rtlCol="0">
            <a:noAutofit/>
          </a:bodyPr>
          <a:lstStyle>
            <a:lvl1pPr marL="0" indent="0" algn="l" defTabSz="914400" rtl="0" eaLnBrk="1" latinLnBrk="0" hangingPunct="1">
              <a:lnSpc>
                <a:spcPts val="3000"/>
              </a:lnSpc>
              <a:spcBef>
                <a:spcPts val="300"/>
              </a:spcBef>
              <a:buFontTx/>
              <a:buNone/>
              <a:defRPr sz="1200" b="1" i="0" kern="1200" baseline="0">
                <a:solidFill>
                  <a:schemeClr val="bg1"/>
                </a:solidFill>
                <a:latin typeface="ATC Overlook" charset="0"/>
                <a:ea typeface="ATC Overlook" charset="0"/>
                <a:cs typeface="ATC Overlook" charset="0"/>
              </a:defRPr>
            </a:lvl1pPr>
            <a:lvl2pPr marL="360000" indent="-360000" algn="l" defTabSz="914400" rtl="0" eaLnBrk="1" latinLnBrk="0" hangingPunct="1">
              <a:lnSpc>
                <a:spcPts val="3000"/>
              </a:lnSpc>
              <a:spcBef>
                <a:spcPts val="300"/>
              </a:spcBef>
              <a:buClr>
                <a:schemeClr val="accent2"/>
              </a:buClr>
              <a:buFont typeface="Wingdings" panose="05000000000000000000" pitchFamily="2" charset="2"/>
              <a:buChar char="§"/>
              <a:defRPr sz="2400" b="0" i="0" kern="1200">
                <a:solidFill>
                  <a:schemeClr val="tx1"/>
                </a:solidFill>
                <a:latin typeface="ATC Overlook Extra Light" charset="0"/>
                <a:ea typeface="ATC Overlook Extra Light" charset="0"/>
                <a:cs typeface="ATC Overlook Extra Light" charset="0"/>
              </a:defRPr>
            </a:lvl2pPr>
            <a:lvl3pPr marL="360000" indent="0" algn="l" defTabSz="914400" rtl="0" eaLnBrk="1" latinLnBrk="0" hangingPunct="1">
              <a:lnSpc>
                <a:spcPts val="3000"/>
              </a:lnSpc>
              <a:spcBef>
                <a:spcPts val="300"/>
              </a:spcBef>
              <a:buFontTx/>
              <a:buNone/>
              <a:defRPr sz="2400" b="0" i="0" kern="1200">
                <a:solidFill>
                  <a:schemeClr val="tx1"/>
                </a:solidFill>
                <a:latin typeface="ATC Overlook Extra Light" charset="0"/>
                <a:ea typeface="ATC Overlook Extra Light" charset="0"/>
                <a:cs typeface="ATC Overlook Extra Light" charset="0"/>
              </a:defRPr>
            </a:lvl3pPr>
            <a:lvl4pPr marL="720000" indent="-360000" algn="l" defTabSz="914400" rtl="0" eaLnBrk="1" latinLnBrk="0" hangingPunct="1">
              <a:lnSpc>
                <a:spcPts val="3000"/>
              </a:lnSpc>
              <a:spcBef>
                <a:spcPts val="300"/>
              </a:spcBef>
              <a:buFont typeface="Wingdings" panose="05000000000000000000" pitchFamily="2" charset="2"/>
              <a:buChar char="§"/>
              <a:defRPr sz="2400" b="0" i="0" kern="1200">
                <a:solidFill>
                  <a:schemeClr val="tx1"/>
                </a:solidFill>
                <a:latin typeface="ATC Overlook Extra Light" charset="0"/>
                <a:ea typeface="ATC Overlook Extra Light" charset="0"/>
                <a:cs typeface="ATC Overlook Extra Light" charset="0"/>
              </a:defRPr>
            </a:lvl4pPr>
            <a:lvl5pPr marL="1080000" indent="-360000" algn="l" defTabSz="914400" rtl="0" eaLnBrk="1" latinLnBrk="0" hangingPunct="1">
              <a:lnSpc>
                <a:spcPts val="3000"/>
              </a:lnSpc>
              <a:spcBef>
                <a:spcPts val="300"/>
              </a:spcBef>
              <a:buFont typeface="Wingdings" panose="05000000000000000000" pitchFamily="2" charset="2"/>
              <a:buChar char="§"/>
              <a:defRPr sz="2400" b="0" i="0" kern="1200">
                <a:solidFill>
                  <a:schemeClr val="tx1"/>
                </a:solidFill>
                <a:latin typeface="ATC Overlook Extra Light" charset="0"/>
                <a:ea typeface="ATC Overlook Extra Light" charset="0"/>
                <a:cs typeface="ATC Overlook Extr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sz="1800"/>
            </a:pPr>
            <a:r>
              <a:rPr lang="fr-CH" sz="1800" dirty="0" smtClean="0"/>
              <a:t>Lausanne, </a:t>
            </a:r>
            <a:r>
              <a:rPr lang="fr-CH" sz="1800" dirty="0"/>
              <a:t>O</a:t>
            </a:r>
            <a:r>
              <a:rPr lang="fr-CH" sz="1800" dirty="0" smtClean="0"/>
              <a:t>ctobre 2016</a:t>
            </a:r>
            <a:endParaRPr lang="fr-CH" sz="1050" dirty="0"/>
          </a:p>
        </p:txBody>
      </p:sp>
    </p:spTree>
    <p:extLst>
      <p:ext uri="{BB962C8B-B14F-4D97-AF65-F5344CB8AC3E}">
        <p14:creationId xmlns:p14="http://schemas.microsoft.com/office/powerpoint/2010/main" val="1008835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1"/>
          </p:nvPr>
        </p:nvSpPr>
        <p:spPr/>
        <p:txBody>
          <a:bodyPr/>
          <a:lstStyle/>
          <a:p>
            <a:fld id="{C43FBBA6-60B1-4207-A1C3-E4FB17CE02A0}" type="slidenum">
              <a:rPr lang="de-CH" smtClean="0"/>
              <a:pPr/>
              <a:t>10</a:t>
            </a:fld>
            <a:endParaRPr lang="de-CH"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5425" y="1095375"/>
            <a:ext cx="9201150" cy="4667250"/>
          </a:xfrm>
          <a:prstGeom prst="rect">
            <a:avLst/>
          </a:prstGeom>
          <a:noFill/>
          <a:ln w="952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1500395" y="5693345"/>
            <a:ext cx="6096000" cy="400110"/>
          </a:xfrm>
          <a:prstGeom prst="rect">
            <a:avLst/>
          </a:prstGeom>
        </p:spPr>
        <p:txBody>
          <a:bodyPr>
            <a:spAutoFit/>
          </a:bodyPr>
          <a:lstStyle/>
          <a:p>
            <a:r>
              <a:rPr lang="en-US" sz="1000" dirty="0">
                <a:hlinkClick r:id="rId4"/>
              </a:rPr>
              <a:t>https://business.facebook.com/letemps.ch/videos/1248891211807303</a:t>
            </a:r>
            <a:r>
              <a:rPr lang="en-US" sz="1000" dirty="0" smtClean="0">
                <a:hlinkClick r:id="rId4"/>
              </a:rPr>
              <a:t>/</a:t>
            </a:r>
            <a:endParaRPr lang="en-US" sz="1000" dirty="0" smtClean="0"/>
          </a:p>
          <a:p>
            <a:endParaRPr lang="en-US" sz="1000" dirty="0"/>
          </a:p>
        </p:txBody>
      </p:sp>
      <p:sp>
        <p:nvSpPr>
          <p:cNvPr id="7" name="Titel 1"/>
          <p:cNvSpPr>
            <a:spLocks noGrp="1"/>
          </p:cNvSpPr>
          <p:nvPr>
            <p:ph type="title"/>
          </p:nvPr>
        </p:nvSpPr>
        <p:spPr>
          <a:xfrm>
            <a:off x="352425" y="145256"/>
            <a:ext cx="11389496" cy="740569"/>
          </a:xfrm>
        </p:spPr>
        <p:txBody>
          <a:bodyPr/>
          <a:lstStyle/>
          <a:p>
            <a:r>
              <a:rPr lang="fr-FR" sz="3200" dirty="0" smtClean="0"/>
              <a:t>Exemple « Avec le soutien de » – Formats Native - Vidéo</a:t>
            </a:r>
            <a:endParaRPr lang="de-CH" sz="3200" dirty="0"/>
          </a:p>
        </p:txBody>
      </p:sp>
    </p:spTree>
    <p:extLst>
      <p:ext uri="{BB962C8B-B14F-4D97-AF65-F5344CB8AC3E}">
        <p14:creationId xmlns:p14="http://schemas.microsoft.com/office/powerpoint/2010/main" val="40509256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1"/>
          </p:nvPr>
        </p:nvSpPr>
        <p:spPr/>
        <p:txBody>
          <a:bodyPr/>
          <a:lstStyle/>
          <a:p>
            <a:fld id="{C43FBBA6-60B1-4207-A1C3-E4FB17CE02A0}" type="slidenum">
              <a:rPr lang="de-CH" smtClean="0"/>
              <a:pPr/>
              <a:t>11</a:t>
            </a:fld>
            <a:endParaRPr lang="de-CH" dirty="0"/>
          </a:p>
        </p:txBody>
      </p:sp>
      <p:sp>
        <p:nvSpPr>
          <p:cNvPr id="7" name="Titel 1"/>
          <p:cNvSpPr>
            <a:spLocks noGrp="1"/>
          </p:cNvSpPr>
          <p:nvPr>
            <p:ph type="title"/>
          </p:nvPr>
        </p:nvSpPr>
        <p:spPr>
          <a:xfrm>
            <a:off x="352425" y="145256"/>
            <a:ext cx="11389496" cy="740569"/>
          </a:xfrm>
        </p:spPr>
        <p:txBody>
          <a:bodyPr/>
          <a:lstStyle/>
          <a:p>
            <a:r>
              <a:rPr lang="fr-FR" sz="3200" dirty="0" smtClean="0"/>
              <a:t>Exemple </a:t>
            </a:r>
            <a:r>
              <a:rPr lang="fr-FR" sz="3200" dirty="0" err="1" smtClean="0"/>
              <a:t>co-branding</a:t>
            </a:r>
            <a:r>
              <a:rPr lang="fr-FR" sz="3200" dirty="0" smtClean="0"/>
              <a:t> – Poste Facebook </a:t>
            </a:r>
            <a:endParaRPr lang="de-CH" sz="3200" dirty="0"/>
          </a:p>
        </p:txBody>
      </p:sp>
      <p:grpSp>
        <p:nvGrpSpPr>
          <p:cNvPr id="8" name="Groupe 7"/>
          <p:cNvGrpSpPr/>
          <p:nvPr/>
        </p:nvGrpSpPr>
        <p:grpSpPr>
          <a:xfrm>
            <a:off x="551230" y="1400174"/>
            <a:ext cx="4320600" cy="3541035"/>
            <a:chOff x="551230" y="1400174"/>
            <a:chExt cx="4192145" cy="3448051"/>
          </a:xfrm>
        </p:grpSpPr>
        <p:pic>
          <p:nvPicPr>
            <p:cNvPr id="5" name="Image 4"/>
            <p:cNvPicPr>
              <a:picLocks noChangeAspect="1"/>
            </p:cNvPicPr>
            <p:nvPr/>
          </p:nvPicPr>
          <p:blipFill rotWithShape="1">
            <a:blip r:embed="rId3">
              <a:extLst>
                <a:ext uri="{28A0092B-C50C-407E-A947-70E740481C1C}">
                  <a14:useLocalDpi xmlns:a14="http://schemas.microsoft.com/office/drawing/2010/main" val="0"/>
                </a:ext>
              </a:extLst>
            </a:blip>
            <a:srcRect t="5460" r="42089" b="26185"/>
            <a:stretch/>
          </p:blipFill>
          <p:spPr>
            <a:xfrm>
              <a:off x="551230" y="1400174"/>
              <a:ext cx="4192145" cy="3448051"/>
            </a:xfrm>
            <a:prstGeom prst="rect">
              <a:avLst/>
            </a:prstGeom>
          </p:spPr>
        </p:pic>
        <p:sp>
          <p:nvSpPr>
            <p:cNvPr id="6" name="Ellipse 5"/>
            <p:cNvSpPr/>
            <p:nvPr/>
          </p:nvSpPr>
          <p:spPr>
            <a:xfrm>
              <a:off x="1147455" y="1484730"/>
              <a:ext cx="2376330" cy="50407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6112" y="1501124"/>
            <a:ext cx="4050538" cy="3440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llipse 8"/>
          <p:cNvSpPr/>
          <p:nvPr/>
        </p:nvSpPr>
        <p:spPr>
          <a:xfrm>
            <a:off x="6374586" y="2204830"/>
            <a:ext cx="2376330" cy="50407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53310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liennummernplatzhalter 20"/>
          <p:cNvSpPr>
            <a:spLocks noGrp="1"/>
          </p:cNvSpPr>
          <p:nvPr>
            <p:ph type="sldNum" sz="quarter" idx="11"/>
          </p:nvPr>
        </p:nvSpPr>
        <p:spPr>
          <a:xfrm>
            <a:off x="11206601" y="6085563"/>
            <a:ext cx="405106" cy="265544"/>
          </a:xfrm>
        </p:spPr>
        <p:txBody>
          <a:bodyPr/>
          <a:lstStyle/>
          <a:p>
            <a:fld id="{56A188A0-759E-4B3F-875E-95ECA49513AC}" type="slidenum">
              <a:rPr lang="de-CH" smtClean="0"/>
              <a:pPr/>
              <a:t>12</a:t>
            </a:fld>
            <a:endParaRPr lang="de-CH" dirty="0"/>
          </a:p>
        </p:txBody>
      </p:sp>
      <p:sp>
        <p:nvSpPr>
          <p:cNvPr id="9" name="Espace réservé de la date 4"/>
          <p:cNvSpPr txBox="1">
            <a:spLocks/>
          </p:cNvSpPr>
          <p:nvPr/>
        </p:nvSpPr>
        <p:spPr>
          <a:xfrm>
            <a:off x="9394922" y="7559803"/>
            <a:ext cx="1577878" cy="468389"/>
          </a:xfrm>
          <a:prstGeom prst="rect">
            <a:avLst/>
          </a:prstGeom>
        </p:spPr>
        <p:txBody>
          <a:bodyPr lIns="112489" tIns="56245" rIns="112489" bIns="56245"/>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10E48CE-599E-45C1-8EEE-707606A892C8}" type="datetime1">
              <a:rPr lang="fr-FR" smtClean="0"/>
              <a:pPr/>
              <a:t>19/10/2016</a:t>
            </a:fld>
            <a:endParaRPr lang="fr-FR" dirty="0"/>
          </a:p>
        </p:txBody>
      </p:sp>
      <p:cxnSp>
        <p:nvCxnSpPr>
          <p:cNvPr id="15" name="Straight Connector 5"/>
          <p:cNvCxnSpPr/>
          <p:nvPr/>
        </p:nvCxnSpPr>
        <p:spPr>
          <a:xfrm>
            <a:off x="11201004" y="6302717"/>
            <a:ext cx="0" cy="797331"/>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455741" y="980660"/>
            <a:ext cx="11278920" cy="9128653"/>
          </a:xfrm>
          <a:prstGeom prst="rect">
            <a:avLst/>
          </a:prstGeom>
        </p:spPr>
        <p:txBody>
          <a:bodyPr wrap="square">
            <a:spAutoFit/>
          </a:bodyPr>
          <a:lstStyle/>
          <a:p>
            <a:pPr defTabSz="1183221">
              <a:spcBef>
                <a:spcPct val="20000"/>
              </a:spcBef>
            </a:pPr>
            <a:r>
              <a:rPr lang="fr-CH" sz="1400" b="1" dirty="0" smtClean="0"/>
              <a:t>Principe</a:t>
            </a:r>
          </a:p>
          <a:p>
            <a:pPr marL="210918" indent="-210918" defTabSz="1183221">
              <a:spcBef>
                <a:spcPct val="20000"/>
              </a:spcBef>
              <a:buFont typeface="Arial" panose="020B0604020202020204" pitchFamily="34" charset="0"/>
              <a:buChar char="•"/>
            </a:pPr>
            <a:r>
              <a:rPr lang="fr-CH" sz="1400" dirty="0"/>
              <a:t>Partenariat sous la forme «Proposé par».</a:t>
            </a:r>
          </a:p>
          <a:p>
            <a:pPr marL="210918" indent="-210918" defTabSz="1183221">
              <a:spcBef>
                <a:spcPct val="20000"/>
              </a:spcBef>
              <a:buFont typeface="Arial" panose="020B0604020202020204" pitchFamily="34" charset="0"/>
              <a:buChar char="•"/>
            </a:pPr>
            <a:r>
              <a:rPr lang="fr-CH" sz="1400" dirty="0"/>
              <a:t>La </a:t>
            </a:r>
            <a:r>
              <a:rPr lang="fr-CH" sz="1400" dirty="0" smtClean="0"/>
              <a:t>rédaction met à disposition la plateforme «Blog» à son partenaire UBP.</a:t>
            </a:r>
          </a:p>
          <a:p>
            <a:pPr marL="210918" indent="-210918" defTabSz="1183221">
              <a:spcBef>
                <a:spcPct val="20000"/>
              </a:spcBef>
              <a:buFont typeface="Arial" panose="020B0604020202020204" pitchFamily="34" charset="0"/>
              <a:buChar char="•"/>
            </a:pPr>
            <a:r>
              <a:rPr lang="fr-CH" sz="1400" dirty="0" smtClean="0"/>
              <a:t>La </a:t>
            </a:r>
            <a:r>
              <a:rPr lang="fr-CH" sz="1400" dirty="0"/>
              <a:t>rédaction donne la parole à </a:t>
            </a:r>
            <a:r>
              <a:rPr lang="fr-CH" sz="1400" dirty="0" smtClean="0"/>
              <a:t>UBP sur le thème de la fiscalité. </a:t>
            </a:r>
            <a:r>
              <a:rPr lang="fr-CH" sz="1400" dirty="0"/>
              <a:t>La ligne éditoriale est discutée avec la rédaction</a:t>
            </a:r>
            <a:r>
              <a:rPr lang="fr-CH" sz="1400" dirty="0" smtClean="0"/>
              <a:t>.</a:t>
            </a:r>
          </a:p>
          <a:p>
            <a:pPr marL="210918" indent="-210918" defTabSz="1183221">
              <a:spcBef>
                <a:spcPct val="20000"/>
              </a:spcBef>
              <a:buFont typeface="Arial" panose="020B0604020202020204" pitchFamily="34" charset="0"/>
              <a:buChar char="•"/>
            </a:pPr>
            <a:r>
              <a:rPr lang="fr-CH" sz="1400" dirty="0" smtClean="0"/>
              <a:t>Les contenus sont rédigés par le partenaire UBP.</a:t>
            </a:r>
          </a:p>
          <a:p>
            <a:pPr marL="210918" indent="-210918" defTabSz="1183221">
              <a:spcBef>
                <a:spcPct val="20000"/>
              </a:spcBef>
              <a:buFont typeface="Arial" panose="020B0604020202020204" pitchFamily="34" charset="0"/>
              <a:buChar char="•"/>
            </a:pPr>
            <a:r>
              <a:rPr lang="fr-CH" sz="1400" dirty="0"/>
              <a:t>La rédaction assure une formation d’une journée dédiée à l’utilisation du blog</a:t>
            </a:r>
            <a:r>
              <a:rPr lang="fr-CH" sz="1400" dirty="0" smtClean="0"/>
              <a:t>.</a:t>
            </a:r>
          </a:p>
          <a:p>
            <a:pPr marL="210918" indent="-210918" defTabSz="1183221">
              <a:spcBef>
                <a:spcPct val="20000"/>
              </a:spcBef>
              <a:buFont typeface="Arial" panose="020B0604020202020204" pitchFamily="34" charset="0"/>
              <a:buChar char="•"/>
            </a:pPr>
            <a:r>
              <a:rPr lang="fr-CH" sz="1400" dirty="0" smtClean="0"/>
              <a:t>Chaque contenu posté sur dans la partie Blog Business bénéficie d’une visibilité spécifique avec la diffusion d’un teaser éditorial qui sera présent en </a:t>
            </a:r>
            <a:r>
              <a:rPr lang="fr-CH" sz="1400" dirty="0" err="1"/>
              <a:t>H</a:t>
            </a:r>
            <a:r>
              <a:rPr lang="fr-CH" sz="1400" dirty="0" err="1" smtClean="0"/>
              <a:t>omepage</a:t>
            </a:r>
            <a:r>
              <a:rPr lang="fr-CH" sz="1400" dirty="0" smtClean="0"/>
              <a:t> 2 jours et 1 semaine en Economie.</a:t>
            </a:r>
          </a:p>
          <a:p>
            <a:pPr marL="210918" indent="-210918" defTabSz="1183221">
              <a:spcBef>
                <a:spcPct val="20000"/>
              </a:spcBef>
              <a:buFont typeface="Arial" panose="020B0604020202020204" pitchFamily="34" charset="0"/>
              <a:buChar char="•"/>
            </a:pPr>
            <a:r>
              <a:rPr lang="fr-CH" sz="1400" dirty="0"/>
              <a:t>Le partenaire est invité à partager la plateforme </a:t>
            </a:r>
            <a:r>
              <a:rPr lang="fr-CH" sz="1400" dirty="0" smtClean="0"/>
              <a:t>Blog Business </a:t>
            </a:r>
            <a:r>
              <a:rPr lang="fr-CH" sz="1400" dirty="0"/>
              <a:t>avec sa communauté ( site web et réseaux sociaux</a:t>
            </a:r>
            <a:r>
              <a:rPr lang="fr-CH" sz="1400" dirty="0" smtClean="0"/>
              <a:t>).</a:t>
            </a:r>
          </a:p>
          <a:p>
            <a:pPr marL="210918" indent="-210918" defTabSz="1183221">
              <a:spcBef>
                <a:spcPct val="20000"/>
              </a:spcBef>
              <a:buFont typeface="Arial" panose="020B0604020202020204" pitchFamily="34" charset="0"/>
              <a:buChar char="•"/>
            </a:pPr>
            <a:endParaRPr lang="fr-CH" sz="1400" dirty="0"/>
          </a:p>
          <a:p>
            <a:pPr defTabSz="1183221">
              <a:spcBef>
                <a:spcPct val="20000"/>
              </a:spcBef>
            </a:pPr>
            <a:r>
              <a:rPr lang="fr-CH" sz="1400" b="1" dirty="0"/>
              <a:t>Audience</a:t>
            </a:r>
            <a:endParaRPr lang="fr-CH" sz="1400" dirty="0"/>
          </a:p>
          <a:p>
            <a:pPr defTabSz="1183221">
              <a:spcBef>
                <a:spcPct val="20000"/>
              </a:spcBef>
            </a:pPr>
            <a:r>
              <a:rPr lang="fr-CH" sz="1400" dirty="0"/>
              <a:t>Digital	</a:t>
            </a:r>
            <a:r>
              <a:rPr lang="fr-CH" sz="1400" dirty="0"/>
              <a:t>35’000 </a:t>
            </a:r>
            <a:r>
              <a:rPr lang="fr-CH" sz="1400" dirty="0" err="1"/>
              <a:t>UUpD</a:t>
            </a:r>
            <a:r>
              <a:rPr lang="fr-CH" sz="1400" dirty="0"/>
              <a:t>/ 147’000 </a:t>
            </a:r>
            <a:r>
              <a:rPr lang="fr-CH" sz="1400" dirty="0" err="1"/>
              <a:t>UUpW</a:t>
            </a:r>
            <a:r>
              <a:rPr lang="fr-CH" sz="1400" dirty="0" smtClean="0"/>
              <a:t>*</a:t>
            </a:r>
            <a:endParaRPr lang="fr-CH" sz="1400" dirty="0" smtClean="0"/>
          </a:p>
          <a:p>
            <a:pPr marL="210918" indent="-210918" defTabSz="1183221">
              <a:spcBef>
                <a:spcPct val="20000"/>
              </a:spcBef>
              <a:buFont typeface="Arial" panose="020B0604020202020204" pitchFamily="34" charset="0"/>
              <a:buChar char="•"/>
            </a:pPr>
            <a:endParaRPr lang="fr-CH" sz="1400" dirty="0"/>
          </a:p>
          <a:p>
            <a:pPr defTabSz="1183221">
              <a:spcBef>
                <a:spcPct val="20000"/>
              </a:spcBef>
            </a:pPr>
            <a:r>
              <a:rPr lang="fr-CH" sz="1400" b="1" dirty="0" smtClean="0"/>
              <a:t>Prix</a:t>
            </a:r>
          </a:p>
          <a:p>
            <a:pPr defTabSz="1183221">
              <a:spcBef>
                <a:spcPct val="20000"/>
              </a:spcBef>
            </a:pPr>
            <a:r>
              <a:rPr lang="fr-CH" sz="1400" dirty="0" smtClean="0"/>
              <a:t>CHF 1’200.- / formation d’un jour</a:t>
            </a:r>
            <a:endParaRPr lang="fr-CH" sz="1400" dirty="0"/>
          </a:p>
          <a:p>
            <a:pPr defTabSz="1183221">
              <a:spcBef>
                <a:spcPct val="20000"/>
              </a:spcBef>
            </a:pPr>
            <a:r>
              <a:rPr lang="fr-CH" sz="1400" dirty="0" smtClean="0"/>
              <a:t>CHF 3’000.- par contenu mis en ligne avec une présence teaser éditorial.</a:t>
            </a:r>
          </a:p>
          <a:p>
            <a:pPr defTabSz="1183221">
              <a:spcBef>
                <a:spcPct val="20000"/>
              </a:spcBef>
            </a:pPr>
            <a:r>
              <a:rPr lang="fr-CH" sz="1400" dirty="0" smtClean="0"/>
              <a:t>24 contenus / année ( diffusion 2 x par mois).</a:t>
            </a:r>
          </a:p>
          <a:p>
            <a:pPr defTabSz="1183221">
              <a:spcBef>
                <a:spcPct val="20000"/>
              </a:spcBef>
            </a:pPr>
            <a:r>
              <a:rPr lang="fr-CH" sz="1400" dirty="0" smtClean="0"/>
              <a:t>Les autres contenus sans visibilité complémentaire ( sans teaser) sont offerts dans la prestation globale.</a:t>
            </a:r>
            <a:endParaRPr lang="fr-CH" sz="1400" dirty="0"/>
          </a:p>
          <a:p>
            <a:pPr defTabSz="1183221">
              <a:spcBef>
                <a:spcPct val="20000"/>
              </a:spcBef>
            </a:pPr>
            <a:r>
              <a:rPr lang="fr-CH" sz="1400" dirty="0" smtClean="0"/>
              <a:t>CHF 73’200.- brut</a:t>
            </a:r>
          </a:p>
          <a:p>
            <a:pPr defTabSz="1183221">
              <a:spcBef>
                <a:spcPct val="20000"/>
              </a:spcBef>
            </a:pPr>
            <a:endParaRPr lang="fr-CH" sz="1400" dirty="0"/>
          </a:p>
          <a:p>
            <a:pPr defTabSz="1183221">
              <a:spcBef>
                <a:spcPct val="20000"/>
              </a:spcBef>
            </a:pPr>
            <a:endParaRPr lang="fr-CH" sz="1400" dirty="0"/>
          </a:p>
          <a:p>
            <a:pPr defTabSz="1183221">
              <a:spcBef>
                <a:spcPct val="20000"/>
              </a:spcBef>
            </a:pPr>
            <a:endParaRPr lang="fr-CH" sz="1400" dirty="0"/>
          </a:p>
          <a:p>
            <a:pPr marL="210918" indent="-210918" defTabSz="1183221">
              <a:spcBef>
                <a:spcPct val="20000"/>
              </a:spcBef>
              <a:buFont typeface="Arial" panose="020B0604020202020204" pitchFamily="34" charset="0"/>
              <a:buChar char="•"/>
            </a:pPr>
            <a:endParaRPr lang="fr-CH" sz="1400" dirty="0" smtClean="0"/>
          </a:p>
          <a:p>
            <a:pPr defTabSz="1183221">
              <a:spcBef>
                <a:spcPct val="20000"/>
              </a:spcBef>
            </a:pPr>
            <a:endParaRPr lang="fr-CH" sz="1400" dirty="0"/>
          </a:p>
          <a:p>
            <a:pPr marL="210918" indent="-210918" defTabSz="1183221">
              <a:spcBef>
                <a:spcPct val="20000"/>
              </a:spcBef>
              <a:buFont typeface="Arial" panose="020B0604020202020204" pitchFamily="34" charset="0"/>
              <a:buChar char="•"/>
            </a:pPr>
            <a:endParaRPr lang="fr-CH" sz="1400" dirty="0"/>
          </a:p>
          <a:p>
            <a:pPr marL="210918" indent="-210918" defTabSz="1183221">
              <a:spcBef>
                <a:spcPct val="20000"/>
              </a:spcBef>
              <a:buFont typeface="Arial" panose="020B0604020202020204" pitchFamily="34" charset="0"/>
              <a:buChar char="•"/>
            </a:pPr>
            <a:endParaRPr lang="fr-CH" sz="1400" dirty="0" smtClean="0"/>
          </a:p>
          <a:p>
            <a:pPr defTabSz="1183221">
              <a:spcBef>
                <a:spcPct val="20000"/>
              </a:spcBef>
            </a:pPr>
            <a:endParaRPr lang="fr-CH" sz="1400" dirty="0" smtClean="0"/>
          </a:p>
          <a:p>
            <a:pPr defTabSz="1183221">
              <a:spcBef>
                <a:spcPct val="20000"/>
              </a:spcBef>
            </a:pPr>
            <a:endParaRPr lang="fr-CH" sz="1400" dirty="0" smtClean="0"/>
          </a:p>
          <a:p>
            <a:pPr defTabSz="1183221">
              <a:spcBef>
                <a:spcPct val="20000"/>
              </a:spcBef>
            </a:pPr>
            <a:endParaRPr lang="fr-CH" sz="1400" b="1" dirty="0"/>
          </a:p>
          <a:p>
            <a:pPr defTabSz="1183221">
              <a:spcBef>
                <a:spcPct val="20000"/>
              </a:spcBef>
            </a:pPr>
            <a:endParaRPr lang="fr-CH" sz="1400" dirty="0" smtClean="0"/>
          </a:p>
          <a:p>
            <a:pPr defTabSz="1183221">
              <a:spcBef>
                <a:spcPct val="20000"/>
              </a:spcBef>
            </a:pPr>
            <a:endParaRPr lang="fr-CH" sz="1400" i="1" dirty="0"/>
          </a:p>
          <a:p>
            <a:pPr defTabSz="1183221">
              <a:spcBef>
                <a:spcPct val="20000"/>
              </a:spcBef>
            </a:pPr>
            <a:endParaRPr lang="fr-CH" sz="1400" i="1" dirty="0" smtClean="0"/>
          </a:p>
          <a:p>
            <a:pPr defTabSz="1183221">
              <a:spcBef>
                <a:spcPct val="20000"/>
              </a:spcBef>
            </a:pPr>
            <a:endParaRPr lang="fr-CH" sz="1400" dirty="0" smtClean="0"/>
          </a:p>
          <a:p>
            <a:pPr marL="210918" indent="-210918" defTabSz="1183221">
              <a:spcBef>
                <a:spcPct val="20000"/>
              </a:spcBef>
              <a:buFont typeface="Arial" panose="020B0604020202020204" pitchFamily="34" charset="0"/>
              <a:buChar char="•"/>
            </a:pPr>
            <a:endParaRPr lang="fr-CH" dirty="0"/>
          </a:p>
        </p:txBody>
      </p:sp>
      <p:sp>
        <p:nvSpPr>
          <p:cNvPr id="10" name="Titel 1"/>
          <p:cNvSpPr>
            <a:spLocks noGrp="1"/>
          </p:cNvSpPr>
          <p:nvPr>
            <p:ph type="title"/>
          </p:nvPr>
        </p:nvSpPr>
        <p:spPr>
          <a:xfrm>
            <a:off x="352425" y="145256"/>
            <a:ext cx="11389496" cy="740569"/>
          </a:xfrm>
        </p:spPr>
        <p:txBody>
          <a:bodyPr/>
          <a:lstStyle/>
          <a:p>
            <a:r>
              <a:rPr lang="de-CH" sz="3600" dirty="0"/>
              <a:t>3</a:t>
            </a:r>
            <a:r>
              <a:rPr lang="de-CH" sz="3600" dirty="0" smtClean="0"/>
              <a:t>. DIGITAL – Blog Business  </a:t>
            </a:r>
            <a:endParaRPr lang="de-CH" sz="3600" dirty="0"/>
          </a:p>
        </p:txBody>
      </p:sp>
      <p:sp>
        <p:nvSpPr>
          <p:cNvPr id="8" name="Rectangle 7"/>
          <p:cNvSpPr/>
          <p:nvPr/>
        </p:nvSpPr>
        <p:spPr>
          <a:xfrm>
            <a:off x="1343340" y="6056496"/>
            <a:ext cx="4557658" cy="246221"/>
          </a:xfrm>
          <a:prstGeom prst="rect">
            <a:avLst/>
          </a:prstGeom>
        </p:spPr>
        <p:txBody>
          <a:bodyPr wrap="none">
            <a:spAutoFit/>
          </a:bodyPr>
          <a:lstStyle/>
          <a:p>
            <a:r>
              <a:rPr lang="fr-CH" sz="1000" dirty="0" smtClean="0"/>
              <a:t>Source *Unique </a:t>
            </a:r>
            <a:r>
              <a:rPr lang="fr-CH" sz="1000" dirty="0" err="1" smtClean="0"/>
              <a:t>Users</a:t>
            </a:r>
            <a:r>
              <a:rPr lang="fr-CH" sz="1000" dirty="0" smtClean="0"/>
              <a:t> per Day, </a:t>
            </a:r>
            <a:r>
              <a:rPr lang="fr-CH" sz="1000" dirty="0" smtClean="0"/>
              <a:t>Unique </a:t>
            </a:r>
            <a:r>
              <a:rPr lang="fr-CH" sz="1000" dirty="0" err="1" smtClean="0"/>
              <a:t>Users</a:t>
            </a:r>
            <a:r>
              <a:rPr lang="fr-CH" sz="1000" dirty="0" smtClean="0"/>
              <a:t> per </a:t>
            </a:r>
            <a:r>
              <a:rPr lang="fr-CH" sz="1000" dirty="0" err="1" smtClean="0"/>
              <a:t>Week</a:t>
            </a:r>
            <a:r>
              <a:rPr lang="fr-CH" sz="1000" dirty="0" smtClean="0"/>
              <a:t>, </a:t>
            </a:r>
            <a:r>
              <a:rPr lang="fr-CH" sz="1000" dirty="0" smtClean="0"/>
              <a:t>Net-</a:t>
            </a:r>
            <a:r>
              <a:rPr lang="fr-CH" sz="1000" dirty="0" err="1" smtClean="0"/>
              <a:t>Metrix</a:t>
            </a:r>
            <a:r>
              <a:rPr lang="fr-CH" sz="1000" dirty="0" smtClean="0"/>
              <a:t> </a:t>
            </a:r>
            <a:r>
              <a:rPr lang="fr-CH" sz="1000" dirty="0" smtClean="0"/>
              <a:t>2016-1</a:t>
            </a:r>
            <a:endParaRPr lang="en-US" sz="1000" dirty="0" smtClean="0"/>
          </a:p>
        </p:txBody>
      </p:sp>
    </p:spTree>
    <p:extLst>
      <p:ext uri="{BB962C8B-B14F-4D97-AF65-F5344CB8AC3E}">
        <p14:creationId xmlns:p14="http://schemas.microsoft.com/office/powerpoint/2010/main" val="33573289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FR" dirty="0" smtClean="0"/>
              <a:t>Digital - Formats Native – Blog Business</a:t>
            </a:r>
            <a:endParaRPr lang="de-CH" sz="2800" dirty="0"/>
          </a:p>
        </p:txBody>
      </p:sp>
      <p:sp>
        <p:nvSpPr>
          <p:cNvPr id="4" name="Foliennummernplatzhalter 3"/>
          <p:cNvSpPr>
            <a:spLocks noGrp="1"/>
          </p:cNvSpPr>
          <p:nvPr>
            <p:ph type="sldNum" sz="quarter" idx="11"/>
          </p:nvPr>
        </p:nvSpPr>
        <p:spPr/>
        <p:txBody>
          <a:bodyPr/>
          <a:lstStyle/>
          <a:p>
            <a:fld id="{C43FBBA6-60B1-4207-A1C3-E4FB17CE02A0}" type="slidenum">
              <a:rPr lang="de-CH" smtClean="0"/>
              <a:pPr/>
              <a:t>13</a:t>
            </a:fld>
            <a:endParaRPr lang="de-CH" dirty="0"/>
          </a:p>
        </p:txBody>
      </p:sp>
      <p:sp>
        <p:nvSpPr>
          <p:cNvPr id="11" name="ZoneTexte 10"/>
          <p:cNvSpPr txBox="1"/>
          <p:nvPr/>
        </p:nvSpPr>
        <p:spPr>
          <a:xfrm>
            <a:off x="263190" y="3049314"/>
            <a:ext cx="2722220" cy="461665"/>
          </a:xfrm>
          <a:prstGeom prst="rect">
            <a:avLst/>
          </a:prstGeom>
          <a:noFill/>
        </p:spPr>
        <p:txBody>
          <a:bodyPr wrap="none" rtlCol="0">
            <a:spAutoFit/>
          </a:bodyPr>
          <a:lstStyle/>
          <a:p>
            <a:r>
              <a:rPr lang="fr-CH" sz="1200" dirty="0" smtClean="0"/>
              <a:t>Teaser éditorial </a:t>
            </a:r>
            <a:r>
              <a:rPr lang="fr-CH" sz="1200" dirty="0" err="1"/>
              <a:t>H</a:t>
            </a:r>
            <a:r>
              <a:rPr lang="fr-CH" sz="1200" dirty="0" err="1" smtClean="0"/>
              <a:t>omepage</a:t>
            </a:r>
            <a:r>
              <a:rPr lang="fr-CH" sz="1200" dirty="0" smtClean="0"/>
              <a:t> – 2 jours</a:t>
            </a:r>
          </a:p>
          <a:p>
            <a:r>
              <a:rPr lang="fr-CH" sz="1200" dirty="0" smtClean="0"/>
              <a:t>Mention «Proposé par»</a:t>
            </a:r>
            <a:endParaRPr lang="en-US" sz="1200" dirty="0"/>
          </a:p>
        </p:txBody>
      </p:sp>
      <p:sp>
        <p:nvSpPr>
          <p:cNvPr id="14" name="ZoneTexte 13"/>
          <p:cNvSpPr txBox="1"/>
          <p:nvPr/>
        </p:nvSpPr>
        <p:spPr>
          <a:xfrm>
            <a:off x="4768595" y="3790809"/>
            <a:ext cx="3055645" cy="646331"/>
          </a:xfrm>
          <a:prstGeom prst="rect">
            <a:avLst/>
          </a:prstGeom>
          <a:noFill/>
        </p:spPr>
        <p:txBody>
          <a:bodyPr wrap="none" rtlCol="0">
            <a:spAutoFit/>
          </a:bodyPr>
          <a:lstStyle/>
          <a:p>
            <a:r>
              <a:rPr lang="fr-CH" sz="1200" dirty="0" smtClean="0"/>
              <a:t>Teaser éditorial Economie – 1 semaine</a:t>
            </a:r>
          </a:p>
          <a:p>
            <a:r>
              <a:rPr lang="fr-CH" sz="1200" dirty="0" smtClean="0"/>
              <a:t>Teaser éditorial en home de la page Blog</a:t>
            </a:r>
          </a:p>
          <a:p>
            <a:r>
              <a:rPr lang="fr-CH" sz="1200" dirty="0" smtClean="0"/>
              <a:t>Mention «Proposé par»</a:t>
            </a:r>
            <a:endParaRPr lang="en-US" sz="1200" dirty="0"/>
          </a:p>
        </p:txBody>
      </p:sp>
      <p:sp>
        <p:nvSpPr>
          <p:cNvPr id="16" name="ZoneTexte 15"/>
          <p:cNvSpPr txBox="1"/>
          <p:nvPr/>
        </p:nvSpPr>
        <p:spPr>
          <a:xfrm>
            <a:off x="8116511" y="6351805"/>
            <a:ext cx="2624436" cy="461665"/>
          </a:xfrm>
          <a:prstGeom prst="rect">
            <a:avLst/>
          </a:prstGeom>
          <a:noFill/>
        </p:spPr>
        <p:txBody>
          <a:bodyPr wrap="none" rtlCol="0">
            <a:spAutoFit/>
          </a:bodyPr>
          <a:lstStyle/>
          <a:p>
            <a:r>
              <a:rPr lang="fr-CH" sz="1200" dirty="0">
                <a:hlinkClick r:id="rId3"/>
              </a:rPr>
              <a:t>https://blogs.letemps.ch/bonhote</a:t>
            </a:r>
            <a:r>
              <a:rPr lang="fr-CH" sz="1200" dirty="0" smtClean="0">
                <a:hlinkClick r:id="rId3"/>
              </a:rPr>
              <a:t>/</a:t>
            </a:r>
            <a:endParaRPr lang="fr-CH" sz="1200" dirty="0" smtClean="0"/>
          </a:p>
          <a:p>
            <a:endParaRPr lang="en-US" sz="1200" dirty="0"/>
          </a:p>
        </p:txBody>
      </p:sp>
      <p:sp>
        <p:nvSpPr>
          <p:cNvPr id="27" name="ZoneTexte 26"/>
          <p:cNvSpPr txBox="1"/>
          <p:nvPr/>
        </p:nvSpPr>
        <p:spPr>
          <a:xfrm>
            <a:off x="8328310" y="5823736"/>
            <a:ext cx="2763898" cy="461665"/>
          </a:xfrm>
          <a:prstGeom prst="rect">
            <a:avLst/>
          </a:prstGeom>
          <a:noFill/>
        </p:spPr>
        <p:txBody>
          <a:bodyPr wrap="none" rtlCol="0">
            <a:spAutoFit/>
          </a:bodyPr>
          <a:lstStyle/>
          <a:p>
            <a:r>
              <a:rPr lang="fr-CH" sz="1200" dirty="0" smtClean="0"/>
              <a:t>Blog Business dédié à </a:t>
            </a:r>
            <a:r>
              <a:rPr lang="fr-CH" sz="1200" dirty="0" err="1" smtClean="0"/>
              <a:t>Bonhôte</a:t>
            </a:r>
            <a:r>
              <a:rPr lang="fr-CH" sz="1200" dirty="0" smtClean="0"/>
              <a:t> </a:t>
            </a:r>
          </a:p>
          <a:p>
            <a:r>
              <a:rPr lang="fr-CH" sz="1200" dirty="0" smtClean="0"/>
              <a:t>Le contenu est géré par l’annonceur.</a:t>
            </a:r>
            <a:endParaRPr lang="en-US" sz="1200" dirty="0"/>
          </a:p>
        </p:txBody>
      </p:sp>
      <p:pic>
        <p:nvPicPr>
          <p:cNvPr id="6" name="Image 5"/>
          <p:cNvPicPr>
            <a:picLocks noChangeAspect="1"/>
          </p:cNvPicPr>
          <p:nvPr/>
        </p:nvPicPr>
        <p:blipFill rotWithShape="1">
          <a:blip r:embed="rId4">
            <a:extLst>
              <a:ext uri="{28A0092B-C50C-407E-A947-70E740481C1C}">
                <a14:useLocalDpi xmlns:a14="http://schemas.microsoft.com/office/drawing/2010/main" val="0"/>
              </a:ext>
            </a:extLst>
          </a:blip>
          <a:srcRect l="4151"/>
          <a:stretch/>
        </p:blipFill>
        <p:spPr>
          <a:xfrm>
            <a:off x="191180" y="1111939"/>
            <a:ext cx="4414321" cy="1659640"/>
          </a:xfrm>
          <a:prstGeom prst="rect">
            <a:avLst/>
          </a:prstGeom>
        </p:spPr>
      </p:pic>
      <p:pic>
        <p:nvPicPr>
          <p:cNvPr id="7" name="Image 6"/>
          <p:cNvPicPr>
            <a:picLocks noChangeAspect="1"/>
          </p:cNvPicPr>
          <p:nvPr/>
        </p:nvPicPr>
        <p:blipFill rotWithShape="1">
          <a:blip r:embed="rId5">
            <a:extLst>
              <a:ext uri="{28A0092B-C50C-407E-A947-70E740481C1C}">
                <a14:useLocalDpi xmlns:a14="http://schemas.microsoft.com/office/drawing/2010/main" val="0"/>
              </a:ext>
            </a:extLst>
          </a:blip>
          <a:srcRect r="50223"/>
          <a:stretch/>
        </p:blipFill>
        <p:spPr>
          <a:xfrm>
            <a:off x="4815433" y="1186745"/>
            <a:ext cx="2576747" cy="2407483"/>
          </a:xfrm>
          <a:prstGeom prst="rect">
            <a:avLst/>
          </a:prstGeom>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3905" y="1271705"/>
            <a:ext cx="3318875" cy="4478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1" name="Connecteur droit avec flèche 20"/>
          <p:cNvCxnSpPr/>
          <p:nvPr/>
        </p:nvCxnSpPr>
        <p:spPr>
          <a:xfrm>
            <a:off x="7392180" y="2636890"/>
            <a:ext cx="1152160"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86560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liennummernplatzhalter 20"/>
          <p:cNvSpPr>
            <a:spLocks noGrp="1"/>
          </p:cNvSpPr>
          <p:nvPr>
            <p:ph type="sldNum" sz="quarter" idx="11"/>
          </p:nvPr>
        </p:nvSpPr>
        <p:spPr>
          <a:xfrm>
            <a:off x="11206601" y="6085563"/>
            <a:ext cx="405106" cy="265544"/>
          </a:xfrm>
        </p:spPr>
        <p:txBody>
          <a:bodyPr/>
          <a:lstStyle/>
          <a:p>
            <a:fld id="{56A188A0-759E-4B3F-875E-95ECA49513AC}" type="slidenum">
              <a:rPr lang="de-CH" smtClean="0"/>
              <a:pPr/>
              <a:t>14</a:t>
            </a:fld>
            <a:endParaRPr lang="de-CH" dirty="0"/>
          </a:p>
        </p:txBody>
      </p:sp>
      <p:sp>
        <p:nvSpPr>
          <p:cNvPr id="9" name="Espace réservé de la date 4"/>
          <p:cNvSpPr txBox="1">
            <a:spLocks/>
          </p:cNvSpPr>
          <p:nvPr/>
        </p:nvSpPr>
        <p:spPr>
          <a:xfrm>
            <a:off x="9394922" y="7559803"/>
            <a:ext cx="1577878" cy="468389"/>
          </a:xfrm>
          <a:prstGeom prst="rect">
            <a:avLst/>
          </a:prstGeom>
        </p:spPr>
        <p:txBody>
          <a:bodyPr lIns="112489" tIns="56245" rIns="112489" bIns="56245"/>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10E48CE-599E-45C1-8EEE-707606A892C8}" type="datetime1">
              <a:rPr lang="fr-FR" smtClean="0"/>
              <a:pPr/>
              <a:t>19/10/2016</a:t>
            </a:fld>
            <a:endParaRPr lang="fr-FR" dirty="0"/>
          </a:p>
        </p:txBody>
      </p:sp>
      <p:cxnSp>
        <p:nvCxnSpPr>
          <p:cNvPr id="15" name="Straight Connector 5"/>
          <p:cNvCxnSpPr/>
          <p:nvPr/>
        </p:nvCxnSpPr>
        <p:spPr>
          <a:xfrm>
            <a:off x="11201004" y="6302717"/>
            <a:ext cx="0" cy="797331"/>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455741" y="980660"/>
            <a:ext cx="11278920" cy="5853910"/>
          </a:xfrm>
          <a:prstGeom prst="rect">
            <a:avLst/>
          </a:prstGeom>
        </p:spPr>
        <p:txBody>
          <a:bodyPr wrap="square">
            <a:spAutoFit/>
          </a:bodyPr>
          <a:lstStyle/>
          <a:p>
            <a:pPr defTabSz="1183221">
              <a:spcBef>
                <a:spcPct val="20000"/>
              </a:spcBef>
            </a:pPr>
            <a:r>
              <a:rPr lang="fr-CH" sz="1400" b="1" dirty="0" smtClean="0"/>
              <a:t>Principe</a:t>
            </a:r>
          </a:p>
          <a:p>
            <a:pPr marL="210918" indent="-210918" defTabSz="1183221">
              <a:spcBef>
                <a:spcPct val="20000"/>
              </a:spcBef>
              <a:buFont typeface="Arial" panose="020B0604020202020204" pitchFamily="34" charset="0"/>
              <a:buChar char="•"/>
            </a:pPr>
            <a:r>
              <a:rPr lang="fr-CH" sz="1400" dirty="0"/>
              <a:t>Partenariat sous la forme </a:t>
            </a:r>
            <a:r>
              <a:rPr lang="fr-CH" sz="1400" dirty="0" smtClean="0"/>
              <a:t>«Avec le soutien de»</a:t>
            </a:r>
            <a:endParaRPr lang="fr-CH" sz="1400" dirty="0"/>
          </a:p>
          <a:p>
            <a:pPr marL="210918" indent="-210918" defTabSz="1183221">
              <a:spcBef>
                <a:spcPct val="20000"/>
              </a:spcBef>
              <a:buFont typeface="Arial" panose="020B0604020202020204" pitchFamily="34" charset="0"/>
              <a:buChar char="•"/>
            </a:pPr>
            <a:r>
              <a:rPr lang="fr-CH" sz="1400" dirty="0"/>
              <a:t>La rédaction </a:t>
            </a:r>
            <a:r>
              <a:rPr lang="fr-CH" sz="1400" dirty="0" smtClean="0"/>
              <a:t>organise un live chat sur le thème de «Fiscalité» en complément des autres présences éditoriales (chronique éditoriale, vidéo et blog).</a:t>
            </a:r>
          </a:p>
          <a:p>
            <a:pPr marL="210918" indent="-210918" defTabSz="1183221">
              <a:spcBef>
                <a:spcPct val="20000"/>
              </a:spcBef>
              <a:buFont typeface="Arial" panose="020B0604020202020204" pitchFamily="34" charset="0"/>
              <a:buChar char="•"/>
            </a:pPr>
            <a:r>
              <a:rPr lang="fr-CH" sz="1400" dirty="0"/>
              <a:t>Le contenu est discuté avec le partenaire UBP mais la rédaction garde le lead sur le </a:t>
            </a:r>
            <a:r>
              <a:rPr lang="fr-CH" sz="1400" dirty="0" smtClean="0"/>
              <a:t>contenu.</a:t>
            </a:r>
          </a:p>
          <a:p>
            <a:pPr marL="210918" indent="-210918" defTabSz="1183221">
              <a:spcBef>
                <a:spcPct val="20000"/>
              </a:spcBef>
              <a:buFont typeface="Arial" panose="020B0604020202020204" pitchFamily="34" charset="0"/>
              <a:buChar char="•"/>
            </a:pPr>
            <a:r>
              <a:rPr lang="fr-CH" sz="1400" dirty="0" smtClean="0"/>
              <a:t>Le jour du Live Chat la diffusion la mise en ligne est gérée par un responsable technique éditorial , il est accompagnée d’un journaliste qui sera dédié à la rédaction et sélection des questions.</a:t>
            </a:r>
          </a:p>
          <a:p>
            <a:pPr marL="210918" indent="-210918" defTabSz="1183221">
              <a:spcBef>
                <a:spcPct val="20000"/>
              </a:spcBef>
              <a:buFont typeface="Arial" panose="020B0604020202020204" pitchFamily="34" charset="0"/>
              <a:buChar char="•"/>
            </a:pPr>
            <a:r>
              <a:rPr lang="fr-CH" sz="1400" dirty="0" smtClean="0"/>
              <a:t>Le partenaire est invité à partager la plateforme Live Chat avec sa communauté ( site web et réseaux sociaux).</a:t>
            </a:r>
          </a:p>
          <a:p>
            <a:pPr defTabSz="1183221">
              <a:spcBef>
                <a:spcPct val="20000"/>
              </a:spcBef>
            </a:pPr>
            <a:endParaRPr lang="fr-CH" sz="1400" dirty="0"/>
          </a:p>
          <a:p>
            <a:pPr defTabSz="1183221">
              <a:spcBef>
                <a:spcPct val="20000"/>
              </a:spcBef>
            </a:pPr>
            <a:r>
              <a:rPr lang="fr-CH" sz="1400" b="1" dirty="0"/>
              <a:t>Déroulé</a:t>
            </a:r>
          </a:p>
          <a:p>
            <a:r>
              <a:rPr lang="fr-CH" sz="1400" dirty="0"/>
              <a:t>J-1	Présentation du débat et des intervenants</a:t>
            </a:r>
          </a:p>
          <a:p>
            <a:endParaRPr lang="fr-CH" sz="1400" dirty="0"/>
          </a:p>
          <a:p>
            <a:endParaRPr lang="fr-CH" sz="1400" dirty="0"/>
          </a:p>
          <a:p>
            <a:r>
              <a:rPr lang="fr-CH" sz="1400" dirty="0"/>
              <a:t>J</a:t>
            </a:r>
            <a:r>
              <a:rPr lang="en-US" sz="1400" dirty="0"/>
              <a:t>our J	</a:t>
            </a:r>
            <a:r>
              <a:rPr lang="fr-CH" sz="1400" dirty="0"/>
              <a:t>Chat live, mise en ligne des réponses durant 1h30 environ.</a:t>
            </a:r>
          </a:p>
          <a:p>
            <a:endParaRPr lang="fr-CH" sz="1400" dirty="0"/>
          </a:p>
          <a:p>
            <a:r>
              <a:rPr lang="fr-CH" sz="1400" dirty="0"/>
              <a:t>	Les internautes reçoivent un mail de confirmation de mise en ligne de la réponse à leur question.</a:t>
            </a:r>
          </a:p>
          <a:p>
            <a:r>
              <a:rPr lang="fr-CH" sz="1400" dirty="0"/>
              <a:t>	Une sélection </a:t>
            </a:r>
            <a:r>
              <a:rPr lang="fr-CH" sz="1400" dirty="0" smtClean="0"/>
              <a:t>des contenus sont postés </a:t>
            </a:r>
            <a:r>
              <a:rPr lang="fr-CH" sz="1400" dirty="0"/>
              <a:t>sur Tweeter.</a:t>
            </a:r>
          </a:p>
          <a:p>
            <a:endParaRPr lang="fr-CH" sz="1400" dirty="0"/>
          </a:p>
          <a:p>
            <a:r>
              <a:rPr lang="fr-CH" sz="1400" dirty="0"/>
              <a:t>J + 1	Le dossier reste visible plusieurs jours sur le site letemps.ch. Les contenus seront archivés selon le flux central.</a:t>
            </a:r>
          </a:p>
          <a:p>
            <a:pPr marL="210918" indent="-210918" defTabSz="1183221">
              <a:spcBef>
                <a:spcPct val="20000"/>
              </a:spcBef>
              <a:buFont typeface="Arial" panose="020B0604020202020204" pitchFamily="34" charset="0"/>
              <a:buChar char="•"/>
            </a:pPr>
            <a:endParaRPr lang="fr-CH" sz="1400" dirty="0" smtClean="0"/>
          </a:p>
          <a:p>
            <a:pPr defTabSz="1183221">
              <a:spcBef>
                <a:spcPct val="20000"/>
              </a:spcBef>
            </a:pPr>
            <a:r>
              <a:rPr lang="fr-CH" sz="1400" dirty="0" smtClean="0"/>
              <a:t>Prix</a:t>
            </a:r>
          </a:p>
          <a:p>
            <a:pPr defTabSz="1183221">
              <a:spcBef>
                <a:spcPct val="20000"/>
              </a:spcBef>
            </a:pPr>
            <a:r>
              <a:rPr lang="fr-CH" sz="1400" dirty="0" smtClean="0"/>
              <a:t>CHF 10’000.- brut / live chat</a:t>
            </a:r>
          </a:p>
          <a:p>
            <a:pPr defTabSz="1183221">
              <a:spcBef>
                <a:spcPct val="20000"/>
              </a:spcBef>
            </a:pPr>
            <a:endParaRPr lang="fr-CH" sz="1400" dirty="0" smtClean="0"/>
          </a:p>
          <a:p>
            <a:pPr marL="210918" indent="-210918" defTabSz="1183221">
              <a:spcBef>
                <a:spcPct val="20000"/>
              </a:spcBef>
              <a:buFont typeface="Arial" panose="020B0604020202020204" pitchFamily="34" charset="0"/>
              <a:buChar char="•"/>
            </a:pPr>
            <a:endParaRPr lang="fr-CH" dirty="0"/>
          </a:p>
        </p:txBody>
      </p:sp>
      <p:sp>
        <p:nvSpPr>
          <p:cNvPr id="10" name="Titel 1"/>
          <p:cNvSpPr>
            <a:spLocks noGrp="1"/>
          </p:cNvSpPr>
          <p:nvPr>
            <p:ph type="title"/>
          </p:nvPr>
        </p:nvSpPr>
        <p:spPr>
          <a:xfrm>
            <a:off x="352425" y="145256"/>
            <a:ext cx="11389496" cy="740569"/>
          </a:xfrm>
        </p:spPr>
        <p:txBody>
          <a:bodyPr/>
          <a:lstStyle/>
          <a:p>
            <a:r>
              <a:rPr lang="de-CH" sz="3600" dirty="0"/>
              <a:t>4</a:t>
            </a:r>
            <a:r>
              <a:rPr lang="de-CH" sz="3600" dirty="0" smtClean="0"/>
              <a:t>. DIGITAL – Live Chat  </a:t>
            </a:r>
            <a:endParaRPr lang="de-CH" sz="3600" dirty="0"/>
          </a:p>
        </p:txBody>
      </p:sp>
    </p:spTree>
    <p:extLst>
      <p:ext uri="{BB962C8B-B14F-4D97-AF65-F5344CB8AC3E}">
        <p14:creationId xmlns:p14="http://schemas.microsoft.com/office/powerpoint/2010/main" val="33758568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FR" dirty="0" smtClean="0"/>
              <a:t>Digital - Formats Native – Live Chat</a:t>
            </a:r>
            <a:endParaRPr lang="de-CH" sz="2800" dirty="0"/>
          </a:p>
        </p:txBody>
      </p:sp>
      <p:sp>
        <p:nvSpPr>
          <p:cNvPr id="4" name="Foliennummernplatzhalter 3"/>
          <p:cNvSpPr>
            <a:spLocks noGrp="1"/>
          </p:cNvSpPr>
          <p:nvPr>
            <p:ph type="sldNum" sz="quarter" idx="11"/>
          </p:nvPr>
        </p:nvSpPr>
        <p:spPr/>
        <p:txBody>
          <a:bodyPr/>
          <a:lstStyle/>
          <a:p>
            <a:fld id="{C43FBBA6-60B1-4207-A1C3-E4FB17CE02A0}" type="slidenum">
              <a:rPr lang="de-CH" smtClean="0"/>
              <a:pPr/>
              <a:t>15</a:t>
            </a:fld>
            <a:endParaRPr lang="de-CH" dirty="0"/>
          </a:p>
        </p:txBody>
      </p:sp>
      <p:grpSp>
        <p:nvGrpSpPr>
          <p:cNvPr id="9" name="Groupe 8"/>
          <p:cNvGrpSpPr/>
          <p:nvPr/>
        </p:nvGrpSpPr>
        <p:grpSpPr>
          <a:xfrm>
            <a:off x="6672080" y="885825"/>
            <a:ext cx="4603750" cy="5424515"/>
            <a:chOff x="5663940" y="716194"/>
            <a:chExt cx="4603750" cy="5424515"/>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898"/>
            <a:stretch/>
          </p:blipFill>
          <p:spPr bwMode="auto">
            <a:xfrm>
              <a:off x="5663940" y="716194"/>
              <a:ext cx="4603750" cy="5424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8688360" y="2708900"/>
              <a:ext cx="1080150" cy="2088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180" y="980660"/>
            <a:ext cx="3238500" cy="3086100"/>
          </a:xfrm>
          <a:prstGeom prst="rect">
            <a:avLst/>
          </a:prstGeom>
        </p:spPr>
      </p:pic>
      <p:pic>
        <p:nvPicPr>
          <p:cNvPr id="15" name="Image 14"/>
          <p:cNvPicPr>
            <a:picLocks noChangeAspect="1"/>
          </p:cNvPicPr>
          <p:nvPr/>
        </p:nvPicPr>
        <p:blipFill rotWithShape="1">
          <a:blip r:embed="rId5">
            <a:extLst>
              <a:ext uri="{28A0092B-C50C-407E-A947-70E740481C1C}">
                <a14:useLocalDpi xmlns:a14="http://schemas.microsoft.com/office/drawing/2010/main" val="0"/>
              </a:ext>
            </a:extLst>
          </a:blip>
          <a:srcRect r="44398" b="20962"/>
          <a:stretch/>
        </p:blipFill>
        <p:spPr>
          <a:xfrm>
            <a:off x="3503640" y="1117190"/>
            <a:ext cx="2710720" cy="2813039"/>
          </a:xfrm>
          <a:prstGeom prst="rect">
            <a:avLst/>
          </a:prstGeom>
        </p:spPr>
      </p:pic>
      <p:sp>
        <p:nvSpPr>
          <p:cNvPr id="16" name="Rectangle 15"/>
          <p:cNvSpPr/>
          <p:nvPr/>
        </p:nvSpPr>
        <p:spPr>
          <a:xfrm>
            <a:off x="5661554" y="6310340"/>
            <a:ext cx="6096000" cy="338554"/>
          </a:xfrm>
          <a:prstGeom prst="rect">
            <a:avLst/>
          </a:prstGeom>
        </p:spPr>
        <p:txBody>
          <a:bodyPr>
            <a:spAutoFit/>
          </a:bodyPr>
          <a:lstStyle/>
          <a:p>
            <a:r>
              <a:rPr lang="en-US" sz="800" dirty="0">
                <a:hlinkClick r:id="rId6"/>
              </a:rPr>
              <a:t>http://</a:t>
            </a:r>
            <a:r>
              <a:rPr lang="en-US" sz="800" dirty="0" smtClean="0">
                <a:hlinkClick r:id="rId6"/>
              </a:rPr>
              <a:t>www.letemps.ch/economie/2016/06/10/brexit-impact-vos-investissements-specialistes-swissquote-repondent</a:t>
            </a:r>
            <a:endParaRPr lang="en-US" sz="800" dirty="0" smtClean="0"/>
          </a:p>
          <a:p>
            <a:endParaRPr lang="en-US" sz="800" dirty="0"/>
          </a:p>
        </p:txBody>
      </p:sp>
      <p:sp>
        <p:nvSpPr>
          <p:cNvPr id="11" name="ZoneTexte 10"/>
          <p:cNvSpPr txBox="1"/>
          <p:nvPr/>
        </p:nvSpPr>
        <p:spPr>
          <a:xfrm>
            <a:off x="388315" y="4055204"/>
            <a:ext cx="2077813" cy="461665"/>
          </a:xfrm>
          <a:prstGeom prst="rect">
            <a:avLst/>
          </a:prstGeom>
          <a:noFill/>
        </p:spPr>
        <p:txBody>
          <a:bodyPr wrap="none" rtlCol="0">
            <a:spAutoFit/>
          </a:bodyPr>
          <a:lstStyle/>
          <a:p>
            <a:r>
              <a:rPr lang="fr-CH" sz="1200" dirty="0" smtClean="0"/>
              <a:t>Teaser éditorial </a:t>
            </a:r>
            <a:r>
              <a:rPr lang="fr-CH" sz="1200" dirty="0" err="1" smtClean="0"/>
              <a:t>Homepage</a:t>
            </a:r>
            <a:endParaRPr lang="fr-CH" sz="1200" dirty="0" smtClean="0"/>
          </a:p>
          <a:p>
            <a:r>
              <a:rPr lang="fr-CH" sz="1200" dirty="0" smtClean="0"/>
              <a:t>J-1</a:t>
            </a:r>
            <a:endParaRPr lang="en-US" sz="1200" dirty="0"/>
          </a:p>
        </p:txBody>
      </p:sp>
      <p:sp>
        <p:nvSpPr>
          <p:cNvPr id="13" name="ZoneTexte 12"/>
          <p:cNvSpPr txBox="1"/>
          <p:nvPr/>
        </p:nvSpPr>
        <p:spPr>
          <a:xfrm>
            <a:off x="3583741" y="4055204"/>
            <a:ext cx="1361270" cy="461665"/>
          </a:xfrm>
          <a:prstGeom prst="rect">
            <a:avLst/>
          </a:prstGeom>
          <a:noFill/>
        </p:spPr>
        <p:txBody>
          <a:bodyPr wrap="none" rtlCol="0">
            <a:spAutoFit/>
          </a:bodyPr>
          <a:lstStyle/>
          <a:p>
            <a:r>
              <a:rPr lang="fr-CH" sz="1200" dirty="0" smtClean="0"/>
              <a:t>Poste Facebook </a:t>
            </a:r>
          </a:p>
          <a:p>
            <a:r>
              <a:rPr lang="fr-CH" sz="1200" dirty="0" smtClean="0"/>
              <a:t>J-1</a:t>
            </a:r>
            <a:endParaRPr lang="en-US" sz="1200" dirty="0"/>
          </a:p>
        </p:txBody>
      </p:sp>
      <p:sp>
        <p:nvSpPr>
          <p:cNvPr id="14" name="ZoneTexte 13"/>
          <p:cNvSpPr txBox="1"/>
          <p:nvPr/>
        </p:nvSpPr>
        <p:spPr>
          <a:xfrm>
            <a:off x="9552480" y="2903602"/>
            <a:ext cx="2520350" cy="3477875"/>
          </a:xfrm>
          <a:prstGeom prst="rect">
            <a:avLst/>
          </a:prstGeom>
          <a:noFill/>
        </p:spPr>
        <p:txBody>
          <a:bodyPr wrap="square" rtlCol="0">
            <a:spAutoFit/>
          </a:bodyPr>
          <a:lstStyle/>
          <a:p>
            <a:r>
              <a:rPr lang="fr-CH" sz="1000" dirty="0" smtClean="0"/>
              <a:t>Page dédiée:</a:t>
            </a:r>
          </a:p>
          <a:p>
            <a:endParaRPr lang="fr-CH" sz="1000" dirty="0" smtClean="0"/>
          </a:p>
          <a:p>
            <a:r>
              <a:rPr lang="fr-CH" sz="1000" dirty="0" smtClean="0"/>
              <a:t>J-1</a:t>
            </a:r>
          </a:p>
          <a:p>
            <a:r>
              <a:rPr lang="fr-CH" sz="1000" dirty="0" smtClean="0"/>
              <a:t>Présentation du débat et des intervenants</a:t>
            </a:r>
          </a:p>
          <a:p>
            <a:endParaRPr lang="fr-CH" sz="1000" dirty="0"/>
          </a:p>
          <a:p>
            <a:r>
              <a:rPr lang="fr-CH" sz="1000" dirty="0" smtClean="0"/>
              <a:t>J</a:t>
            </a:r>
            <a:r>
              <a:rPr lang="en-US" sz="1000" dirty="0" smtClean="0"/>
              <a:t>our J</a:t>
            </a:r>
          </a:p>
          <a:p>
            <a:r>
              <a:rPr lang="fr-CH" sz="1000" dirty="0" smtClean="0"/>
              <a:t>Chat live, mise en ligne des réponses durant 1h30 environ.</a:t>
            </a:r>
          </a:p>
          <a:p>
            <a:endParaRPr lang="fr-CH" sz="1000" dirty="0"/>
          </a:p>
          <a:p>
            <a:r>
              <a:rPr lang="fr-CH" sz="1000" dirty="0" smtClean="0"/>
              <a:t>Les internautes reçoivent un mail de confirmation de mise en ligne de la réponse à leur question.</a:t>
            </a:r>
          </a:p>
          <a:p>
            <a:endParaRPr lang="fr-CH" sz="1000" dirty="0"/>
          </a:p>
          <a:p>
            <a:r>
              <a:rPr lang="fr-CH" sz="1000" dirty="0" smtClean="0"/>
              <a:t>Une sélection de contenus peuvent postés sur Tweeter.</a:t>
            </a:r>
          </a:p>
          <a:p>
            <a:endParaRPr lang="fr-CH" sz="1000" dirty="0" smtClean="0"/>
          </a:p>
          <a:p>
            <a:r>
              <a:rPr lang="fr-CH" sz="1000" dirty="0" smtClean="0"/>
              <a:t>J + 1</a:t>
            </a:r>
            <a:endParaRPr lang="fr-CH" sz="1000" dirty="0"/>
          </a:p>
          <a:p>
            <a:r>
              <a:rPr lang="fr-CH" sz="1000" dirty="0" smtClean="0"/>
              <a:t>Le dossier reste visible plusieurs jours sur le site letemps.ch</a:t>
            </a:r>
          </a:p>
          <a:p>
            <a:endParaRPr lang="fr-CH" sz="1000" dirty="0"/>
          </a:p>
          <a:p>
            <a:endParaRPr lang="fr-CH" sz="1000" dirty="0"/>
          </a:p>
        </p:txBody>
      </p:sp>
    </p:spTree>
    <p:extLst>
      <p:ext uri="{BB962C8B-B14F-4D97-AF65-F5344CB8AC3E}">
        <p14:creationId xmlns:p14="http://schemas.microsoft.com/office/powerpoint/2010/main" val="13778767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pour une image  12"/>
          <p:cNvSpPr>
            <a:spLocks noGrp="1"/>
          </p:cNvSpPr>
          <p:nvPr>
            <p:ph type="pic" sz="quarter" idx="14"/>
          </p:nvPr>
        </p:nvSpPr>
        <p:spPr/>
      </p:sp>
      <p:sp>
        <p:nvSpPr>
          <p:cNvPr id="2" name="Fußzeilenplatzhalter 1"/>
          <p:cNvSpPr>
            <a:spLocks noGrp="1"/>
          </p:cNvSpPr>
          <p:nvPr>
            <p:ph type="ftr" sz="quarter" idx="10"/>
          </p:nvPr>
        </p:nvSpPr>
        <p:spPr/>
        <p:txBody>
          <a:bodyPr/>
          <a:lstStyle/>
          <a:p>
            <a:r>
              <a:rPr lang="de-CH" dirty="0" smtClean="0"/>
              <a:t> </a:t>
            </a:r>
            <a:endParaRPr lang="de-CH" dirty="0"/>
          </a:p>
        </p:txBody>
      </p:sp>
      <p:sp>
        <p:nvSpPr>
          <p:cNvPr id="3" name="Foliennummernplatzhalter 2"/>
          <p:cNvSpPr>
            <a:spLocks noGrp="1"/>
          </p:cNvSpPr>
          <p:nvPr>
            <p:ph type="sldNum" sz="quarter" idx="11"/>
          </p:nvPr>
        </p:nvSpPr>
        <p:spPr/>
        <p:txBody>
          <a:bodyPr/>
          <a:lstStyle/>
          <a:p>
            <a:fld id="{C43FBBA6-60B1-4207-A1C3-E4FB17CE02A0}" type="slidenum">
              <a:rPr lang="de-CH" smtClean="0"/>
              <a:pPr/>
              <a:t>16</a:t>
            </a:fld>
            <a:endParaRPr lang="de-CH" dirty="0"/>
          </a:p>
        </p:txBody>
      </p:sp>
      <p:sp>
        <p:nvSpPr>
          <p:cNvPr id="5" name="Titre 4"/>
          <p:cNvSpPr>
            <a:spLocks noGrp="1"/>
          </p:cNvSpPr>
          <p:nvPr>
            <p:ph type="title"/>
          </p:nvPr>
        </p:nvSpPr>
        <p:spPr/>
        <p:txBody>
          <a:bodyPr/>
          <a:lstStyle/>
          <a:p>
            <a:r>
              <a:rPr lang="fr-CH" dirty="0" smtClean="0"/>
              <a:t>Budget</a:t>
            </a:r>
            <a:br>
              <a:rPr lang="fr-CH" dirty="0" smtClean="0"/>
            </a:br>
            <a:endParaRPr lang="de-DE" dirty="0"/>
          </a:p>
        </p:txBody>
      </p:sp>
    </p:spTree>
    <p:extLst>
      <p:ext uri="{BB962C8B-B14F-4D97-AF65-F5344CB8AC3E}">
        <p14:creationId xmlns:p14="http://schemas.microsoft.com/office/powerpoint/2010/main" val="3521265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de-CH" dirty="0" smtClean="0"/>
              <a:t> </a:t>
            </a:r>
            <a:endParaRPr lang="de-CH" dirty="0"/>
          </a:p>
        </p:txBody>
      </p:sp>
      <p:sp>
        <p:nvSpPr>
          <p:cNvPr id="3" name="Foliennummernplatzhalter 2"/>
          <p:cNvSpPr>
            <a:spLocks noGrp="1"/>
          </p:cNvSpPr>
          <p:nvPr>
            <p:ph type="sldNum" sz="quarter" idx="11"/>
          </p:nvPr>
        </p:nvSpPr>
        <p:spPr/>
        <p:txBody>
          <a:bodyPr/>
          <a:lstStyle/>
          <a:p>
            <a:fld id="{C43FBBA6-60B1-4207-A1C3-E4FB17CE02A0}" type="slidenum">
              <a:rPr lang="de-CH" smtClean="0"/>
              <a:pPr/>
              <a:t>17</a:t>
            </a:fld>
            <a:endParaRPr lang="de-CH" dirty="0"/>
          </a:p>
        </p:txBody>
      </p:sp>
      <p:sp>
        <p:nvSpPr>
          <p:cNvPr id="4" name="Titel 3"/>
          <p:cNvSpPr>
            <a:spLocks noGrp="1"/>
          </p:cNvSpPr>
          <p:nvPr>
            <p:ph type="title"/>
          </p:nvPr>
        </p:nvSpPr>
        <p:spPr>
          <a:xfrm>
            <a:off x="263190" y="188550"/>
            <a:ext cx="11389496" cy="740569"/>
          </a:xfrm>
        </p:spPr>
        <p:txBody>
          <a:bodyPr/>
          <a:lstStyle/>
          <a:p>
            <a:r>
              <a:rPr lang="fr-CH" sz="4000" b="1" spc="-106" dirty="0" smtClean="0"/>
              <a:t>Budget brut – Vision globale</a:t>
            </a:r>
            <a:endParaRPr lang="de-CH" sz="4000" dirty="0"/>
          </a:p>
        </p:txBody>
      </p:sp>
      <p:graphicFrame>
        <p:nvGraphicFramePr>
          <p:cNvPr id="5" name="Tableau 4"/>
          <p:cNvGraphicFramePr>
            <a:graphicFrameLocks noGrp="1"/>
          </p:cNvGraphicFramePr>
          <p:nvPr>
            <p:extLst>
              <p:ext uri="{D42A27DB-BD31-4B8C-83A1-F6EECF244321}">
                <p14:modId xmlns:p14="http://schemas.microsoft.com/office/powerpoint/2010/main" val="1761226884"/>
              </p:ext>
            </p:extLst>
          </p:nvPr>
        </p:nvGraphicFramePr>
        <p:xfrm>
          <a:off x="407210" y="1052670"/>
          <a:ext cx="10441450" cy="3388360"/>
        </p:xfrm>
        <a:graphic>
          <a:graphicData uri="http://schemas.openxmlformats.org/drawingml/2006/table">
            <a:tbl>
              <a:tblPr firstRow="1" bandRow="1">
                <a:tableStyleId>{00A15C55-8517-42AA-B614-E9B94910E393}</a:tableStyleId>
              </a:tblPr>
              <a:tblGrid>
                <a:gridCol w="5184720"/>
                <a:gridCol w="1656230"/>
                <a:gridCol w="1512210"/>
                <a:gridCol w="2088290"/>
              </a:tblGrid>
              <a:tr h="370840">
                <a:tc>
                  <a:txBody>
                    <a:bodyPr/>
                    <a:lstStyle/>
                    <a:p>
                      <a:r>
                        <a:rPr lang="fr-CH" sz="1200" dirty="0" smtClean="0"/>
                        <a:t>Prestations </a:t>
                      </a:r>
                      <a:r>
                        <a:rPr lang="fr-CH" sz="1200" baseline="0" dirty="0" smtClean="0"/>
                        <a:t> «Brand content»</a:t>
                      </a:r>
                      <a:endParaRPr lang="en-US" sz="1200" dirty="0"/>
                    </a:p>
                  </a:txBody>
                  <a:tcPr/>
                </a:tc>
                <a:tc>
                  <a:txBody>
                    <a:bodyPr/>
                    <a:lstStyle/>
                    <a:p>
                      <a:r>
                        <a:rPr lang="fr-CH" sz="1200" dirty="0" smtClean="0"/>
                        <a:t>Prix</a:t>
                      </a:r>
                      <a:r>
                        <a:rPr lang="fr-CH" sz="1200" baseline="0" dirty="0" smtClean="0"/>
                        <a:t> / parution</a:t>
                      </a:r>
                      <a:endParaRPr lang="fr-CH" sz="1200" dirty="0" smtClean="0"/>
                    </a:p>
                  </a:txBody>
                  <a:tcPr/>
                </a:tc>
                <a:tc>
                  <a:txBody>
                    <a:bodyPr/>
                    <a:lstStyle/>
                    <a:p>
                      <a:r>
                        <a:rPr lang="fr-CH" sz="1200" dirty="0" smtClean="0"/>
                        <a:t>Fréquence</a:t>
                      </a:r>
                    </a:p>
                  </a:txBody>
                  <a:tcPr/>
                </a:tc>
                <a:tc>
                  <a:txBody>
                    <a:bodyPr/>
                    <a:lstStyle/>
                    <a:p>
                      <a:r>
                        <a:rPr lang="fr-CH" sz="1200" dirty="0" smtClean="0"/>
                        <a:t>Prix</a:t>
                      </a:r>
                      <a:r>
                        <a:rPr lang="fr-CH" sz="1200" baseline="0" dirty="0" smtClean="0"/>
                        <a:t> brut</a:t>
                      </a:r>
                      <a:endParaRPr lang="fr-CH" sz="1200" dirty="0" smtClean="0"/>
                    </a:p>
                  </a:txBody>
                  <a:tcPr/>
                </a:tc>
              </a:tr>
              <a:tr h="1332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sz="1200" b="1" dirty="0" smtClean="0">
                        <a:solidFill>
                          <a:schemeClr val="accent1">
                            <a:lumMod val="60000"/>
                            <a:lumOff val="40000"/>
                          </a:schemeClr>
                        </a:solidFill>
                      </a:endParaRPr>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r>
              <a:tr h="1332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H" sz="1200" b="1" dirty="0" smtClean="0"/>
                        <a:t>Chronique</a:t>
                      </a:r>
                      <a:r>
                        <a:rPr lang="fr-CH" sz="1200" b="1" baseline="0" dirty="0" smtClean="0"/>
                        <a:t> éditoriale « Proposé par»</a:t>
                      </a:r>
                      <a:endParaRPr lang="fr-CH" sz="1200" b="1" dirty="0" smtClean="0"/>
                    </a:p>
                  </a:txBody>
                  <a:tcPr/>
                </a:tc>
                <a:tc>
                  <a:txBody>
                    <a:bodyPr/>
                    <a:lstStyle/>
                    <a:p>
                      <a:r>
                        <a:rPr lang="fr-CH" sz="1200" dirty="0" smtClean="0"/>
                        <a:t>CHF</a:t>
                      </a:r>
                      <a:r>
                        <a:rPr lang="fr-CH" sz="1200" baseline="0" dirty="0" smtClean="0"/>
                        <a:t> 7’000.-</a:t>
                      </a:r>
                      <a:endParaRPr lang="en-US" sz="1200" dirty="0"/>
                    </a:p>
                  </a:txBody>
                  <a:tcPr/>
                </a:tc>
                <a:tc>
                  <a:txBody>
                    <a:bodyPr/>
                    <a:lstStyle/>
                    <a:p>
                      <a:r>
                        <a:rPr lang="fr-CH" sz="1200" dirty="0" smtClean="0"/>
                        <a:t>12</a:t>
                      </a:r>
                      <a:r>
                        <a:rPr lang="fr-CH" sz="1200" baseline="0" dirty="0" smtClean="0"/>
                        <a:t> parutions</a:t>
                      </a:r>
                      <a:endParaRPr lang="en-US" sz="1200" dirty="0"/>
                    </a:p>
                  </a:txBody>
                  <a:tcPr/>
                </a:tc>
                <a:tc>
                  <a:txBody>
                    <a:bodyPr/>
                    <a:lstStyle/>
                    <a:p>
                      <a:r>
                        <a:rPr lang="fr-CH" sz="1200" b="0" dirty="0" smtClean="0"/>
                        <a:t>CHF</a:t>
                      </a:r>
                      <a:r>
                        <a:rPr lang="fr-CH" sz="1200" b="0" baseline="0" dirty="0" smtClean="0"/>
                        <a:t> 84’000.-</a:t>
                      </a:r>
                      <a:endParaRPr lang="en-US" sz="1200" b="0" dirty="0"/>
                    </a:p>
                  </a:txBody>
                  <a:tcPr/>
                </a:tc>
              </a:tr>
              <a:tr h="146950">
                <a:tc>
                  <a:txBody>
                    <a:bodyPr/>
                    <a:lstStyle/>
                    <a:p>
                      <a:pPr marL="0" marR="0" indent="0" algn="l" defTabSz="1183221" rtl="0" eaLnBrk="1" fontAlgn="auto" latinLnBrk="0" hangingPunct="1">
                        <a:lnSpc>
                          <a:spcPct val="100000"/>
                        </a:lnSpc>
                        <a:spcBef>
                          <a:spcPct val="20000"/>
                        </a:spcBef>
                        <a:spcAft>
                          <a:spcPts val="0"/>
                        </a:spcAft>
                        <a:buClrTx/>
                        <a:buSzTx/>
                        <a:buFontTx/>
                        <a:buNone/>
                        <a:tabLst/>
                        <a:defRPr/>
                      </a:pPr>
                      <a:endParaRPr lang="fr-CH" sz="1200" b="1" dirty="0" smtClean="0">
                        <a:solidFill>
                          <a:schemeClr val="accent1">
                            <a:lumMod val="60000"/>
                            <a:lumOff val="40000"/>
                          </a:schemeClr>
                        </a:solidFill>
                      </a:endParaRPr>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r>
              <a:tr h="1469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H" sz="1200" b="1" dirty="0" smtClean="0"/>
                        <a:t>Brand content vidéo «Avec le soutien de»</a:t>
                      </a:r>
                    </a:p>
                  </a:txBody>
                  <a:tcPr/>
                </a:tc>
                <a:tc>
                  <a:txBody>
                    <a:bodyPr/>
                    <a:lstStyle/>
                    <a:p>
                      <a:r>
                        <a:rPr lang="fr-CH" sz="1200" dirty="0" smtClean="0"/>
                        <a:t>CHF 9’000.-</a:t>
                      </a:r>
                      <a:endParaRPr lang="en-US" sz="1200" dirty="0"/>
                    </a:p>
                  </a:txBody>
                  <a:tcPr/>
                </a:tc>
                <a:tc>
                  <a:txBody>
                    <a:bodyPr/>
                    <a:lstStyle/>
                    <a:p>
                      <a:r>
                        <a:rPr lang="fr-CH" sz="1200" dirty="0" smtClean="0"/>
                        <a:t>2 x</a:t>
                      </a:r>
                      <a:endParaRPr lang="en-US" sz="1200" dirty="0"/>
                    </a:p>
                  </a:txBody>
                  <a:tcPr/>
                </a:tc>
                <a:tc>
                  <a:txBody>
                    <a:bodyPr/>
                    <a:lstStyle/>
                    <a:p>
                      <a:r>
                        <a:rPr lang="fr-CH" sz="1200" dirty="0" smtClean="0"/>
                        <a:t>CHF 18’000.-</a:t>
                      </a:r>
                      <a:endParaRPr lang="en-US" sz="1200" dirty="0"/>
                    </a:p>
                  </a:txBody>
                  <a:tcPr/>
                </a:tc>
              </a:tr>
              <a:tr h="146950">
                <a:tc>
                  <a:txBody>
                    <a:bodyPr/>
                    <a:lstStyle/>
                    <a:p>
                      <a:pPr marL="0" marR="0" indent="0" algn="l" defTabSz="1183221" rtl="0" eaLnBrk="1" fontAlgn="auto" latinLnBrk="0" hangingPunct="1">
                        <a:lnSpc>
                          <a:spcPct val="100000"/>
                        </a:lnSpc>
                        <a:spcBef>
                          <a:spcPct val="20000"/>
                        </a:spcBef>
                        <a:spcAft>
                          <a:spcPts val="0"/>
                        </a:spcAft>
                        <a:buClrTx/>
                        <a:buSzTx/>
                        <a:buFontTx/>
                        <a:buNone/>
                        <a:tabLst/>
                        <a:defRPr/>
                      </a:pPr>
                      <a:endParaRPr lang="fr-CH" sz="1200" b="1" dirty="0" smtClean="0">
                        <a:solidFill>
                          <a:schemeClr val="accent1">
                            <a:lumMod val="60000"/>
                            <a:lumOff val="40000"/>
                          </a:schemeClr>
                        </a:solidFill>
                      </a:endParaRPr>
                    </a:p>
                  </a:txBody>
                  <a:tcPr/>
                </a:tc>
                <a:tc>
                  <a:txBody>
                    <a:bodyPr/>
                    <a:lstStyle/>
                    <a:p>
                      <a:endParaRPr lang="en-US" sz="1200" dirty="0"/>
                    </a:p>
                  </a:txBody>
                  <a:tcPr/>
                </a:tc>
                <a:tc>
                  <a:txBody>
                    <a:bodyPr/>
                    <a:lstStyle/>
                    <a:p>
                      <a:endParaRPr lang="en-US" sz="1200" dirty="0"/>
                    </a:p>
                  </a:txBody>
                  <a:tcPr/>
                </a:tc>
                <a:tc>
                  <a:txBody>
                    <a:bodyPr/>
                    <a:lstStyle/>
                    <a:p>
                      <a:endParaRPr lang="en-US" sz="1200" b="1" dirty="0">
                        <a:solidFill>
                          <a:schemeClr val="tx1"/>
                        </a:solidFill>
                      </a:endParaRPr>
                    </a:p>
                  </a:txBody>
                  <a:tcPr/>
                </a:tc>
              </a:tr>
              <a:tr h="146950">
                <a:tc>
                  <a:txBody>
                    <a:bodyPr/>
                    <a:lstStyle/>
                    <a:p>
                      <a:pPr marL="0" marR="0" indent="0" algn="l" defTabSz="1183221" rtl="0" eaLnBrk="1" fontAlgn="auto" latinLnBrk="0" hangingPunct="1">
                        <a:lnSpc>
                          <a:spcPct val="100000"/>
                        </a:lnSpc>
                        <a:spcBef>
                          <a:spcPct val="20000"/>
                        </a:spcBef>
                        <a:spcAft>
                          <a:spcPts val="0"/>
                        </a:spcAft>
                        <a:buClrTx/>
                        <a:buSzTx/>
                        <a:buFontTx/>
                        <a:buNone/>
                        <a:tabLst/>
                        <a:defRPr/>
                      </a:pPr>
                      <a:r>
                        <a:rPr lang="fr-CH" sz="1200" b="1" dirty="0" smtClean="0">
                          <a:solidFill>
                            <a:schemeClr val="tx1"/>
                          </a:solidFill>
                        </a:rPr>
                        <a:t>Blog</a:t>
                      </a:r>
                      <a:r>
                        <a:rPr lang="fr-CH" sz="1200" b="1" baseline="0" dirty="0" smtClean="0">
                          <a:solidFill>
                            <a:schemeClr val="tx1"/>
                          </a:solidFill>
                        </a:rPr>
                        <a:t> Business</a:t>
                      </a:r>
                      <a:endParaRPr lang="fr-CH" sz="1200" b="1" dirty="0" smtClean="0">
                        <a:solidFill>
                          <a:schemeClr val="tx1"/>
                        </a:solidFill>
                      </a:endParaRPr>
                    </a:p>
                  </a:txBody>
                  <a:tcPr/>
                </a:tc>
                <a:tc>
                  <a:txBody>
                    <a:bodyPr/>
                    <a:lstStyle/>
                    <a:p>
                      <a:r>
                        <a:rPr lang="fr-CH" sz="1200" dirty="0" smtClean="0"/>
                        <a:t>CHF 1</a:t>
                      </a:r>
                      <a:r>
                        <a:rPr lang="fr-CH" sz="1200" baseline="0" dirty="0" smtClean="0"/>
                        <a:t>’200.-</a:t>
                      </a:r>
                      <a:endParaRPr lang="en-US" sz="1200" dirty="0"/>
                    </a:p>
                  </a:txBody>
                  <a:tcPr/>
                </a:tc>
                <a:tc>
                  <a:txBody>
                    <a:bodyPr/>
                    <a:lstStyle/>
                    <a:p>
                      <a:r>
                        <a:rPr lang="fr-CH" sz="1200" dirty="0" smtClean="0"/>
                        <a:t>1 x </a:t>
                      </a:r>
                      <a:endParaRPr lang="en-US" sz="1200" dirty="0"/>
                    </a:p>
                  </a:txBody>
                  <a:tcPr/>
                </a:tc>
                <a:tc>
                  <a:txBody>
                    <a:bodyPr/>
                    <a:lstStyle/>
                    <a:p>
                      <a:r>
                        <a:rPr lang="fr-CH" sz="1200" dirty="0" smtClean="0"/>
                        <a:t>CHF 1’200.-</a:t>
                      </a:r>
                      <a:endParaRPr lang="en-US" sz="1200" dirty="0"/>
                    </a:p>
                  </a:txBody>
                  <a:tcPr/>
                </a:tc>
              </a:tr>
              <a:tr h="146950">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endParaRPr lang="fr-CH" sz="1200" b="1" dirty="0" smtClean="0"/>
                    </a:p>
                  </a:txBody>
                  <a:tcPr/>
                </a:tc>
                <a:tc>
                  <a:txBody>
                    <a:bodyPr/>
                    <a:lstStyle/>
                    <a:p>
                      <a:r>
                        <a:rPr lang="fr-CH" sz="1200" dirty="0" smtClean="0"/>
                        <a:t>CHF 3’000.-</a:t>
                      </a:r>
                      <a:endParaRPr lang="en-US" sz="1200" dirty="0"/>
                    </a:p>
                  </a:txBody>
                  <a:tcPr/>
                </a:tc>
                <a:tc>
                  <a:txBody>
                    <a:bodyPr/>
                    <a:lstStyle/>
                    <a:p>
                      <a:r>
                        <a:rPr lang="fr-CH" sz="1200" dirty="0" smtClean="0"/>
                        <a:t>24</a:t>
                      </a:r>
                      <a:r>
                        <a:rPr lang="fr-CH" sz="1200" baseline="0" dirty="0" smtClean="0"/>
                        <a:t> x</a:t>
                      </a:r>
                      <a:endParaRPr lang="en-US" sz="1200" dirty="0"/>
                    </a:p>
                  </a:txBody>
                  <a:tcPr/>
                </a:tc>
                <a:tc>
                  <a:txBody>
                    <a:bodyPr/>
                    <a:lstStyle/>
                    <a:p>
                      <a:r>
                        <a:rPr lang="fr-CH" sz="1200" dirty="0" smtClean="0"/>
                        <a:t>CHF 72’000.-</a:t>
                      </a:r>
                      <a:endParaRPr lang="en-US" sz="1200" dirty="0"/>
                    </a:p>
                  </a:txBody>
                  <a:tcPr/>
                </a:tc>
              </a:tr>
              <a:tr h="146950">
                <a:tc>
                  <a:txBody>
                    <a:bodyPr/>
                    <a:lstStyle/>
                    <a:p>
                      <a:pPr defTabSz="1183221">
                        <a:spcBef>
                          <a:spcPct val="20000"/>
                        </a:spcBef>
                      </a:pPr>
                      <a:endParaRPr lang="fr-CH" sz="1200" b="1" i="0" dirty="0" smtClean="0"/>
                    </a:p>
                  </a:txBody>
                  <a:tcPr/>
                </a:tc>
                <a:tc>
                  <a:txBody>
                    <a:bodyPr/>
                    <a:lstStyle/>
                    <a:p>
                      <a:endParaRPr lang="en-US" sz="1200" i="1" dirty="0"/>
                    </a:p>
                  </a:txBody>
                  <a:tcPr/>
                </a:tc>
                <a:tc>
                  <a:txBody>
                    <a:bodyPr/>
                    <a:lstStyle/>
                    <a:p>
                      <a:endParaRPr lang="en-US" sz="1200" i="1" dirty="0"/>
                    </a:p>
                  </a:txBody>
                  <a:tcPr/>
                </a:tc>
                <a:tc>
                  <a:txBody>
                    <a:bodyPr/>
                    <a:lstStyle/>
                    <a:p>
                      <a:endParaRPr lang="en-US" sz="1200" b="1" i="0" dirty="0"/>
                    </a:p>
                  </a:txBody>
                  <a:tcPr/>
                </a:tc>
              </a:tr>
              <a:tr h="146950">
                <a:tc>
                  <a:txBody>
                    <a:bodyPr/>
                    <a:lstStyle/>
                    <a:p>
                      <a:pPr marL="0" marR="0" indent="0" algn="l" defTabSz="1183221" rtl="0" eaLnBrk="1" fontAlgn="auto" latinLnBrk="0" hangingPunct="1">
                        <a:lnSpc>
                          <a:spcPct val="100000"/>
                        </a:lnSpc>
                        <a:spcBef>
                          <a:spcPct val="20000"/>
                        </a:spcBef>
                        <a:spcAft>
                          <a:spcPts val="0"/>
                        </a:spcAft>
                        <a:buClrTx/>
                        <a:buSzTx/>
                        <a:buFontTx/>
                        <a:buNone/>
                        <a:tabLst/>
                        <a:defRPr/>
                      </a:pPr>
                      <a:r>
                        <a:rPr lang="fr-CH" sz="1200" b="1" dirty="0" smtClean="0">
                          <a:solidFill>
                            <a:schemeClr val="tx1"/>
                          </a:solidFill>
                        </a:rPr>
                        <a:t>Live Chat</a:t>
                      </a:r>
                    </a:p>
                  </a:txBody>
                  <a:tcPr/>
                </a:tc>
                <a:tc>
                  <a:txBody>
                    <a:bodyPr/>
                    <a:lstStyle/>
                    <a:p>
                      <a:r>
                        <a:rPr lang="fr-CH" sz="1200" dirty="0" smtClean="0"/>
                        <a:t>CHF 10’000.-</a:t>
                      </a:r>
                      <a:endParaRPr lang="en-US" sz="1200" dirty="0"/>
                    </a:p>
                  </a:txBody>
                  <a:tcPr/>
                </a:tc>
                <a:tc>
                  <a:txBody>
                    <a:bodyPr/>
                    <a:lstStyle/>
                    <a:p>
                      <a:r>
                        <a:rPr lang="fr-CH" sz="1200" dirty="0" smtClean="0"/>
                        <a:t>1 x</a:t>
                      </a:r>
                      <a:endParaRPr lang="en-US" sz="1200" dirty="0"/>
                    </a:p>
                  </a:txBody>
                  <a:tcPr/>
                </a:tc>
                <a:tc>
                  <a:txBody>
                    <a:bodyPr/>
                    <a:lstStyle/>
                    <a:p>
                      <a:r>
                        <a:rPr lang="fr-CH" sz="1200" dirty="0" smtClean="0"/>
                        <a:t>CHF 10’000.-</a:t>
                      </a:r>
                      <a:endParaRPr lang="en-US" sz="1200" dirty="0"/>
                    </a:p>
                  </a:txBody>
                  <a:tcPr/>
                </a:tc>
              </a:tr>
              <a:tr h="146950">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endParaRPr lang="fr-CH" sz="1200" b="1" dirty="0" smtClean="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r>
              <a:tr h="146950">
                <a:tc>
                  <a:txBody>
                    <a:bodyPr/>
                    <a:lstStyle/>
                    <a:p>
                      <a:pPr defTabSz="1183221">
                        <a:spcBef>
                          <a:spcPct val="20000"/>
                        </a:spcBef>
                      </a:pPr>
                      <a:r>
                        <a:rPr lang="fr-CH" sz="1200" b="1" i="0" dirty="0" smtClean="0"/>
                        <a:t>Total</a:t>
                      </a:r>
                      <a:r>
                        <a:rPr lang="fr-CH" sz="1200" b="1" i="0" baseline="0" dirty="0" smtClean="0"/>
                        <a:t> brut</a:t>
                      </a:r>
                      <a:endParaRPr lang="fr-CH" sz="1200" b="1" i="0" dirty="0" smtClean="0"/>
                    </a:p>
                  </a:txBody>
                  <a:tcPr>
                    <a:solidFill>
                      <a:schemeClr val="bg1">
                        <a:lumMod val="65000"/>
                      </a:schemeClr>
                    </a:solidFill>
                  </a:tcPr>
                </a:tc>
                <a:tc>
                  <a:txBody>
                    <a:bodyPr/>
                    <a:lstStyle/>
                    <a:p>
                      <a:endParaRPr lang="en-US" sz="1200" i="1" dirty="0"/>
                    </a:p>
                  </a:txBody>
                  <a:tcPr>
                    <a:solidFill>
                      <a:schemeClr val="bg1">
                        <a:lumMod val="65000"/>
                      </a:schemeClr>
                    </a:solidFill>
                  </a:tcPr>
                </a:tc>
                <a:tc>
                  <a:txBody>
                    <a:bodyPr/>
                    <a:lstStyle/>
                    <a:p>
                      <a:endParaRPr lang="en-US" sz="1200" i="1" dirty="0"/>
                    </a:p>
                  </a:txBody>
                  <a:tcPr>
                    <a:solidFill>
                      <a:schemeClr val="bg1">
                        <a:lumMod val="65000"/>
                      </a:schemeClr>
                    </a:solidFill>
                  </a:tcPr>
                </a:tc>
                <a:tc>
                  <a:txBody>
                    <a:bodyPr/>
                    <a:lstStyle/>
                    <a:p>
                      <a:r>
                        <a:rPr lang="fr-CH" sz="1200" b="1" i="0" dirty="0" smtClean="0"/>
                        <a:t>CHF 185’200</a:t>
                      </a:r>
                      <a:endParaRPr lang="en-US" sz="1200" b="1" i="0" dirty="0"/>
                    </a:p>
                  </a:txBody>
                  <a:tcPr>
                    <a:solidFill>
                      <a:schemeClr val="bg1">
                        <a:lumMod val="65000"/>
                      </a:schemeClr>
                    </a:solidFill>
                  </a:tcPr>
                </a:tc>
              </a:tr>
            </a:tbl>
          </a:graphicData>
        </a:graphic>
      </p:graphicFrame>
    </p:spTree>
    <p:extLst>
      <p:ext uri="{BB962C8B-B14F-4D97-AF65-F5344CB8AC3E}">
        <p14:creationId xmlns:p14="http://schemas.microsoft.com/office/powerpoint/2010/main" val="21100154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pour une image  12"/>
          <p:cNvSpPr>
            <a:spLocks noGrp="1"/>
          </p:cNvSpPr>
          <p:nvPr>
            <p:ph type="pic" sz="quarter" idx="14"/>
          </p:nvPr>
        </p:nvSpPr>
        <p:spPr/>
      </p:sp>
      <p:sp>
        <p:nvSpPr>
          <p:cNvPr id="2" name="Fußzeilenplatzhalter 1"/>
          <p:cNvSpPr>
            <a:spLocks noGrp="1"/>
          </p:cNvSpPr>
          <p:nvPr>
            <p:ph type="ftr" sz="quarter" idx="10"/>
          </p:nvPr>
        </p:nvSpPr>
        <p:spPr/>
        <p:txBody>
          <a:bodyPr/>
          <a:lstStyle/>
          <a:p>
            <a:r>
              <a:rPr lang="de-CH" dirty="0" smtClean="0"/>
              <a:t> </a:t>
            </a:r>
            <a:endParaRPr lang="de-CH" dirty="0"/>
          </a:p>
        </p:txBody>
      </p:sp>
      <p:sp>
        <p:nvSpPr>
          <p:cNvPr id="3" name="Foliennummernplatzhalter 2"/>
          <p:cNvSpPr>
            <a:spLocks noGrp="1"/>
          </p:cNvSpPr>
          <p:nvPr>
            <p:ph type="sldNum" sz="quarter" idx="11"/>
          </p:nvPr>
        </p:nvSpPr>
        <p:spPr/>
        <p:txBody>
          <a:bodyPr/>
          <a:lstStyle/>
          <a:p>
            <a:fld id="{C43FBBA6-60B1-4207-A1C3-E4FB17CE02A0}" type="slidenum">
              <a:rPr lang="de-CH" smtClean="0"/>
              <a:pPr/>
              <a:t>18</a:t>
            </a:fld>
            <a:endParaRPr lang="de-CH" dirty="0"/>
          </a:p>
        </p:txBody>
      </p:sp>
      <p:sp>
        <p:nvSpPr>
          <p:cNvPr id="5" name="Titre 4"/>
          <p:cNvSpPr>
            <a:spLocks noGrp="1"/>
          </p:cNvSpPr>
          <p:nvPr>
            <p:ph type="title"/>
          </p:nvPr>
        </p:nvSpPr>
        <p:spPr/>
        <p:txBody>
          <a:bodyPr/>
          <a:lstStyle/>
          <a:p>
            <a:r>
              <a:rPr lang="fr-CH" dirty="0" smtClean="0"/>
              <a:t>Annexe</a:t>
            </a:r>
            <a:br>
              <a:rPr lang="fr-CH" dirty="0" smtClean="0"/>
            </a:br>
            <a:endParaRPr lang="de-DE" dirty="0"/>
          </a:p>
        </p:txBody>
      </p:sp>
    </p:spTree>
    <p:extLst>
      <p:ext uri="{BB962C8B-B14F-4D97-AF65-F5344CB8AC3E}">
        <p14:creationId xmlns:p14="http://schemas.microsoft.com/office/powerpoint/2010/main" val="33815767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FR" dirty="0" smtClean="0"/>
              <a:t>La marque Le Temps </a:t>
            </a:r>
            <a:endParaRPr lang="fr-FR" dirty="0"/>
          </a:p>
        </p:txBody>
      </p:sp>
      <p:grpSp>
        <p:nvGrpSpPr>
          <p:cNvPr id="33" name="Gruppieren 32"/>
          <p:cNvGrpSpPr/>
          <p:nvPr/>
        </p:nvGrpSpPr>
        <p:grpSpPr>
          <a:xfrm>
            <a:off x="485284" y="1122886"/>
            <a:ext cx="2640000" cy="547083"/>
            <a:chOff x="580049" y="1908000"/>
            <a:chExt cx="1980000" cy="547083"/>
          </a:xfrm>
        </p:grpSpPr>
        <p:sp>
          <p:nvSpPr>
            <p:cNvPr id="12" name="Textfeld 11"/>
            <p:cNvSpPr txBox="1"/>
            <p:nvPr/>
          </p:nvSpPr>
          <p:spPr>
            <a:xfrm>
              <a:off x="1205120" y="1908000"/>
              <a:ext cx="729859" cy="307777"/>
            </a:xfrm>
            <a:prstGeom prst="rect">
              <a:avLst/>
            </a:prstGeom>
            <a:noFill/>
          </p:spPr>
          <p:txBody>
            <a:bodyPr wrap="square" rtlCol="0">
              <a:spAutoFit/>
            </a:bodyPr>
            <a:lstStyle/>
            <a:p>
              <a:pPr marL="180000" indent="-180000" algn="ctr"/>
              <a:r>
                <a:rPr lang="de-CH" sz="1400" b="1" dirty="0" smtClean="0">
                  <a:solidFill>
                    <a:srgbClr val="5F5F5F"/>
                  </a:solidFill>
                  <a:latin typeface="Candara" pitchFamily="34" charset="0"/>
                </a:rPr>
                <a:t>Print</a:t>
              </a:r>
              <a:endParaRPr lang="de-CH" sz="1400" b="1" dirty="0">
                <a:solidFill>
                  <a:srgbClr val="5F5F5F"/>
                </a:solidFill>
                <a:latin typeface="Candara" pitchFamily="34" charset="0"/>
              </a:endParaRPr>
            </a:p>
          </p:txBody>
        </p:sp>
        <p:sp>
          <p:nvSpPr>
            <p:cNvPr id="16" name="Text Box 4"/>
            <p:cNvSpPr txBox="1">
              <a:spLocks noChangeArrowheads="1"/>
            </p:cNvSpPr>
            <p:nvPr/>
          </p:nvSpPr>
          <p:spPr bwMode="auto">
            <a:xfrm>
              <a:off x="580049" y="2293500"/>
              <a:ext cx="1980000"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spcAft>
                  <a:spcPts val="1200"/>
                </a:spcAft>
                <a:buClr>
                  <a:schemeClr val="bg1">
                    <a:lumMod val="65000"/>
                  </a:schemeClr>
                </a:buClr>
              </a:pPr>
              <a:r>
                <a:rPr lang="fr-FR" sz="1050" dirty="0" smtClean="0"/>
                <a:t>Le quotidien</a:t>
              </a:r>
              <a:endParaRPr lang="fr-CH" sz="1050" dirty="0"/>
            </a:p>
          </p:txBody>
        </p:sp>
      </p:grpSp>
      <p:sp>
        <p:nvSpPr>
          <p:cNvPr id="13" name="Textfeld 12"/>
          <p:cNvSpPr txBox="1"/>
          <p:nvPr/>
        </p:nvSpPr>
        <p:spPr>
          <a:xfrm>
            <a:off x="7632062" y="1122886"/>
            <a:ext cx="1152128" cy="307777"/>
          </a:xfrm>
          <a:prstGeom prst="rect">
            <a:avLst/>
          </a:prstGeom>
          <a:noFill/>
        </p:spPr>
        <p:txBody>
          <a:bodyPr wrap="square" rtlCol="0">
            <a:spAutoFit/>
          </a:bodyPr>
          <a:lstStyle/>
          <a:p>
            <a:pPr algn="ctr"/>
            <a:r>
              <a:rPr lang="de-CH" sz="1400" b="1" dirty="0" smtClean="0">
                <a:solidFill>
                  <a:srgbClr val="5F5F5F"/>
                </a:solidFill>
                <a:latin typeface="Candara" pitchFamily="34" charset="0"/>
              </a:rPr>
              <a:t>Online</a:t>
            </a:r>
            <a:endParaRPr lang="de-CH" sz="1400" b="1" dirty="0">
              <a:solidFill>
                <a:srgbClr val="5F5F5F"/>
              </a:solidFill>
              <a:latin typeface="Candara" pitchFamily="34" charset="0"/>
            </a:endParaRPr>
          </a:p>
        </p:txBody>
      </p:sp>
      <p:sp>
        <p:nvSpPr>
          <p:cNvPr id="17" name="Text Box 4"/>
          <p:cNvSpPr txBox="1">
            <a:spLocks noChangeArrowheads="1"/>
          </p:cNvSpPr>
          <p:nvPr/>
        </p:nvSpPr>
        <p:spPr bwMode="auto">
          <a:xfrm>
            <a:off x="7182586" y="1484730"/>
            <a:ext cx="2640000"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spcBef>
                <a:spcPts val="600"/>
              </a:spcBef>
              <a:spcAft>
                <a:spcPts val="300"/>
              </a:spcAft>
              <a:buClr>
                <a:srgbClr val="5F5F5F"/>
              </a:buClr>
            </a:pPr>
            <a:r>
              <a:rPr lang="fr-FR" sz="1050" dirty="0" smtClean="0">
                <a:solidFill>
                  <a:srgbClr val="5F5F5F"/>
                </a:solidFill>
                <a:latin typeface="ATC Overlook" panose="00000500000000000000" pitchFamily="2" charset="0"/>
                <a:cs typeface="Calibri" pitchFamily="34" charset="0"/>
              </a:rPr>
              <a:t>Letemps.ch – responsive design</a:t>
            </a:r>
            <a:endParaRPr lang="fr-FR" sz="1050" dirty="0">
              <a:solidFill>
                <a:srgbClr val="5F5F5F"/>
              </a:solidFill>
              <a:latin typeface="ATC Overlook" panose="00000500000000000000" pitchFamily="2" charset="0"/>
              <a:cs typeface="Calibri" pitchFamily="34" charset="0"/>
            </a:endParaRPr>
          </a:p>
        </p:txBody>
      </p:sp>
      <p:pic>
        <p:nvPicPr>
          <p:cNvPr id="32" name="Picture 2" descr="DIE ZEITUNG IN DER WESTSCHWEIZ"/>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284" y="1740122"/>
            <a:ext cx="952686" cy="1283704"/>
          </a:xfrm>
          <a:prstGeom prst="rect">
            <a:avLst/>
          </a:prstGeom>
          <a:noFill/>
          <a:ln w="3175">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34" name="Text Box 4"/>
          <p:cNvSpPr txBox="1">
            <a:spLocks noChangeArrowheads="1"/>
          </p:cNvSpPr>
          <p:nvPr/>
        </p:nvSpPr>
        <p:spPr bwMode="auto">
          <a:xfrm>
            <a:off x="951839" y="3296970"/>
            <a:ext cx="976322"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spcAft>
                <a:spcPts val="1200"/>
              </a:spcAft>
              <a:buClr>
                <a:schemeClr val="bg1">
                  <a:lumMod val="65000"/>
                </a:schemeClr>
              </a:buClr>
            </a:pPr>
            <a:r>
              <a:rPr lang="fr-FR" sz="1050" dirty="0" smtClean="0"/>
              <a:t>Les Hors-Série </a:t>
            </a:r>
            <a:endParaRPr lang="fr-CH" sz="1050" dirty="0"/>
          </a:p>
        </p:txBody>
      </p:sp>
      <p:pic>
        <p:nvPicPr>
          <p:cNvPr id="35" name="Imag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9476" y="1772770"/>
            <a:ext cx="864362" cy="1285200"/>
          </a:xfrm>
          <a:prstGeom prst="rect">
            <a:avLst/>
          </a:prstGeom>
          <a:ln w="3175" cap="sq">
            <a:solidFill>
              <a:schemeClr val="bg1">
                <a:lumMod val="65000"/>
              </a:schemeClr>
            </a:solidFill>
            <a:prstDash val="solid"/>
            <a:miter lim="800000"/>
          </a:ln>
          <a:effectLst/>
        </p:spPr>
      </p:pic>
      <p:sp>
        <p:nvSpPr>
          <p:cNvPr id="36" name="Text Box 4"/>
          <p:cNvSpPr txBox="1">
            <a:spLocks noChangeArrowheads="1"/>
          </p:cNvSpPr>
          <p:nvPr/>
        </p:nvSpPr>
        <p:spPr bwMode="auto">
          <a:xfrm>
            <a:off x="2543690" y="1484730"/>
            <a:ext cx="1320000"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spcAft>
                <a:spcPts val="1200"/>
              </a:spcAft>
              <a:buClr>
                <a:schemeClr val="bg1">
                  <a:lumMod val="65000"/>
                </a:schemeClr>
              </a:buClr>
            </a:pPr>
            <a:r>
              <a:rPr lang="fr-FR" sz="1050" dirty="0" smtClean="0"/>
              <a:t>Le Temps Week-end</a:t>
            </a:r>
            <a:endParaRPr lang="fr-CH" sz="1050" dirty="0"/>
          </a:p>
        </p:txBody>
      </p:sp>
      <p:pic>
        <p:nvPicPr>
          <p:cNvPr id="37" name="Picture 2" descr="C:\Users\sma\Pictures\LTHS_0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60000" y="3600000"/>
            <a:ext cx="447281" cy="671966"/>
          </a:xfrm>
          <a:prstGeom prst="rect">
            <a:avLst/>
          </a:prstGeom>
          <a:noFill/>
          <a:ln w="3175">
            <a:solidFill>
              <a:schemeClr val="bg1">
                <a:lumMod val="65000"/>
              </a:schemeClr>
            </a:solidFill>
          </a:ln>
          <a:effectLst/>
          <a:extLst>
            <a:ext uri="{909E8E84-426E-40DD-AFC4-6F175D3DCCD1}">
              <a14:hiddenFill xmlns:a14="http://schemas.microsoft.com/office/drawing/2010/main">
                <a:solidFill>
                  <a:srgbClr val="FFFFFF"/>
                </a:solidFill>
              </a14:hiddenFill>
            </a:ext>
          </a:extLst>
        </p:spPr>
      </p:pic>
      <p:pic>
        <p:nvPicPr>
          <p:cNvPr id="38" name="Picture 3" descr="C:\Users\sma\Pictures\LTHS2016_03_0001_0001_COUVERTUR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900000" y="3600000"/>
            <a:ext cx="446865" cy="671966"/>
          </a:xfrm>
          <a:prstGeom prst="rect">
            <a:avLst/>
          </a:prstGeom>
          <a:noFill/>
          <a:ln w="3175">
            <a:solidFill>
              <a:schemeClr val="bg1">
                <a:lumMod val="65000"/>
              </a:schemeClr>
            </a:solidFill>
          </a:ln>
          <a:effectLst/>
          <a:extLst>
            <a:ext uri="{909E8E84-426E-40DD-AFC4-6F175D3DCCD1}">
              <a14:hiddenFill xmlns:a14="http://schemas.microsoft.com/office/drawing/2010/main">
                <a:solidFill>
                  <a:srgbClr val="FFFFFF"/>
                </a:solidFill>
              </a14:hiddenFill>
            </a:ext>
          </a:extLst>
        </p:spPr>
      </p:pic>
      <p:pic>
        <p:nvPicPr>
          <p:cNvPr id="39" name="Picture 4" descr="C:\Users\sma\Pictures\LTHS_0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1440000" y="3600000"/>
            <a:ext cx="447281" cy="671966"/>
          </a:xfrm>
          <a:prstGeom prst="rect">
            <a:avLst/>
          </a:prstGeom>
          <a:noFill/>
          <a:ln w="3175">
            <a:solidFill>
              <a:schemeClr val="bg1">
                <a:lumMod val="65000"/>
              </a:schemeClr>
            </a:solidFill>
          </a:ln>
          <a:effectLst/>
          <a:extLst>
            <a:ext uri="{909E8E84-426E-40DD-AFC4-6F175D3DCCD1}">
              <a14:hiddenFill xmlns:a14="http://schemas.microsoft.com/office/drawing/2010/main">
                <a:solidFill>
                  <a:srgbClr val="FFFFFF"/>
                </a:solidFill>
              </a14:hiddenFill>
            </a:ext>
          </a:extLst>
        </p:spPr>
      </p:pic>
      <p:pic>
        <p:nvPicPr>
          <p:cNvPr id="40" name="Picture 5" descr="C:\Users\sma\Pictures\LTHS2015_09_0001_0001_COVER - Copi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900000" y="4320000"/>
            <a:ext cx="446865" cy="671966"/>
          </a:xfrm>
          <a:prstGeom prst="rect">
            <a:avLst/>
          </a:prstGeom>
          <a:noFill/>
          <a:ln w="3175">
            <a:solidFill>
              <a:schemeClr val="bg1">
                <a:lumMod val="65000"/>
              </a:schemeClr>
            </a:solidFill>
          </a:ln>
          <a:effectLst/>
          <a:extLst>
            <a:ext uri="{909E8E84-426E-40DD-AFC4-6F175D3DCCD1}">
              <a14:hiddenFill xmlns:a14="http://schemas.microsoft.com/office/drawing/2010/main">
                <a:solidFill>
                  <a:srgbClr val="FFFFFF"/>
                </a:solidFill>
              </a14:hiddenFill>
            </a:ext>
          </a:extLst>
        </p:spPr>
      </p:pic>
      <p:pic>
        <p:nvPicPr>
          <p:cNvPr id="41" name="Picture 6" descr="C:\Users\sma\Pictures\LTHS2015_10_0001_0001_COVER.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1440000" y="4320000"/>
            <a:ext cx="446865" cy="671966"/>
          </a:xfrm>
          <a:prstGeom prst="rect">
            <a:avLst/>
          </a:prstGeom>
          <a:noFill/>
          <a:ln w="3175">
            <a:solidFill>
              <a:schemeClr val="bg1">
                <a:lumMod val="65000"/>
              </a:schemeClr>
            </a:solidFill>
          </a:ln>
          <a:effectLst/>
          <a:extLst>
            <a:ext uri="{909E8E84-426E-40DD-AFC4-6F175D3DCCD1}">
              <a14:hiddenFill xmlns:a14="http://schemas.microsoft.com/office/drawing/2010/main">
                <a:solidFill>
                  <a:srgbClr val="FFFFFF"/>
                </a:solidFill>
              </a14:hiddenFill>
            </a:ext>
          </a:extLst>
        </p:spPr>
      </p:pic>
      <p:pic>
        <p:nvPicPr>
          <p:cNvPr id="42" name="Picture 7" descr="C:\Users\sma\Pictures\LTHS2015_12_0001_0001_UNE.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1980000" y="4320000"/>
            <a:ext cx="446865" cy="671966"/>
          </a:xfrm>
          <a:prstGeom prst="rect">
            <a:avLst/>
          </a:prstGeom>
          <a:noFill/>
          <a:ln w="3175">
            <a:solidFill>
              <a:schemeClr val="bg1">
                <a:lumMod val="65000"/>
              </a:schemeClr>
            </a:solidFill>
          </a:ln>
          <a:effectLst/>
          <a:extLst>
            <a:ext uri="{909E8E84-426E-40DD-AFC4-6F175D3DCCD1}">
              <a14:hiddenFill xmlns:a14="http://schemas.microsoft.com/office/drawing/2010/main">
                <a:solidFill>
                  <a:srgbClr val="FFFFFF"/>
                </a:solidFill>
              </a14:hiddenFill>
            </a:ext>
          </a:extLst>
        </p:spPr>
      </p:pic>
      <p:pic>
        <p:nvPicPr>
          <p:cNvPr id="43" name="Picture 8" descr="C:\Users\sma\Pictures\LTHS2015_11_0001_0001_UNE.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1980000" y="3600000"/>
            <a:ext cx="446865" cy="671966"/>
          </a:xfrm>
          <a:prstGeom prst="rect">
            <a:avLst/>
          </a:prstGeom>
          <a:noFill/>
          <a:ln w="3175">
            <a:solidFill>
              <a:schemeClr val="bg1">
                <a:lumMod val="65000"/>
              </a:schemeClr>
            </a:solidFill>
          </a:ln>
          <a:effectLst/>
          <a:extLst>
            <a:ext uri="{909E8E84-426E-40DD-AFC4-6F175D3DCCD1}">
              <a14:hiddenFill xmlns:a14="http://schemas.microsoft.com/office/drawing/2010/main">
                <a:solidFill>
                  <a:srgbClr val="FFFFFF"/>
                </a:solidFill>
              </a14:hiddenFill>
            </a:ext>
          </a:extLst>
        </p:spPr>
      </p:pic>
      <p:pic>
        <p:nvPicPr>
          <p:cNvPr id="44" name="Image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360000" y="4320000"/>
            <a:ext cx="438448" cy="671966"/>
          </a:xfrm>
          <a:prstGeom prst="rect">
            <a:avLst/>
          </a:prstGeom>
          <a:ln w="3175">
            <a:solidFill>
              <a:schemeClr val="bg1">
                <a:lumMod val="65000"/>
              </a:schemeClr>
            </a:solidFill>
          </a:ln>
          <a:effectLst/>
        </p:spPr>
      </p:pic>
      <p:sp>
        <p:nvSpPr>
          <p:cNvPr id="45" name="Text Box 4"/>
          <p:cNvSpPr txBox="1">
            <a:spLocks noChangeArrowheads="1"/>
          </p:cNvSpPr>
          <p:nvPr/>
        </p:nvSpPr>
        <p:spPr bwMode="auto">
          <a:xfrm>
            <a:off x="3015479" y="3296970"/>
            <a:ext cx="488161"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spcAft>
                <a:spcPts val="1200"/>
              </a:spcAft>
              <a:buClr>
                <a:schemeClr val="bg1">
                  <a:lumMod val="65000"/>
                </a:schemeClr>
              </a:buClr>
            </a:pPr>
            <a:r>
              <a:rPr lang="fr-FR" sz="1050" dirty="0" smtClean="0"/>
              <a:t>Sortir</a:t>
            </a:r>
          </a:p>
        </p:txBody>
      </p:sp>
      <p:pic>
        <p:nvPicPr>
          <p:cNvPr id="28" name="Image 2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739476" y="3617470"/>
            <a:ext cx="974377" cy="1285200"/>
          </a:xfrm>
          <a:prstGeom prst="rect">
            <a:avLst/>
          </a:prstGeom>
          <a:ln w="3175">
            <a:solidFill>
              <a:schemeClr val="bg1">
                <a:lumMod val="65000"/>
              </a:schemeClr>
            </a:solidFill>
          </a:ln>
        </p:spPr>
      </p:pic>
      <p:grpSp>
        <p:nvGrpSpPr>
          <p:cNvPr id="48" name="Groupe 47"/>
          <p:cNvGrpSpPr>
            <a:grpSpLocks noChangeAspect="1"/>
          </p:cNvGrpSpPr>
          <p:nvPr/>
        </p:nvGrpSpPr>
        <p:grpSpPr>
          <a:xfrm>
            <a:off x="8541351" y="2939030"/>
            <a:ext cx="567065" cy="1080000"/>
            <a:chOff x="4848864" y="1298066"/>
            <a:chExt cx="1681476" cy="3339817"/>
          </a:xfrm>
        </p:grpSpPr>
        <p:pic>
          <p:nvPicPr>
            <p:cNvPr id="49" name="pasted-image.png"/>
            <p:cNvPicPr/>
            <p:nvPr/>
          </p:nvPicPr>
          <p:blipFill>
            <a:blip r:embed="rId13">
              <a:extLst/>
            </a:blip>
            <a:stretch>
              <a:fillRect/>
            </a:stretch>
          </p:blipFill>
          <p:spPr>
            <a:xfrm>
              <a:off x="4848864" y="1298066"/>
              <a:ext cx="1681476" cy="3339817"/>
            </a:xfrm>
            <a:prstGeom prst="rect">
              <a:avLst/>
            </a:prstGeom>
            <a:ln w="12700" cap="flat">
              <a:noFill/>
              <a:miter lim="400000"/>
            </a:ln>
            <a:effectLst>
              <a:outerShdw blurRad="190500" dir="5400000" rotWithShape="0">
                <a:srgbClr val="000000"/>
              </a:outerShdw>
            </a:effectLst>
          </p:spPr>
        </p:pic>
        <p:pic>
          <p:nvPicPr>
            <p:cNvPr id="50" name="Picture 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953877" y="1681177"/>
              <a:ext cx="1471449" cy="257359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grpSp>
        <p:nvGrpSpPr>
          <p:cNvPr id="51" name="Groupe 50"/>
          <p:cNvGrpSpPr>
            <a:grpSpLocks noChangeAspect="1"/>
          </p:cNvGrpSpPr>
          <p:nvPr/>
        </p:nvGrpSpPr>
        <p:grpSpPr>
          <a:xfrm>
            <a:off x="6942873" y="2484414"/>
            <a:ext cx="1285420" cy="1800000"/>
            <a:chOff x="3576041" y="1265514"/>
            <a:chExt cx="2562068" cy="3684641"/>
          </a:xfrm>
        </p:grpSpPr>
        <p:pic>
          <p:nvPicPr>
            <p:cNvPr id="52" name="pasted-image.png"/>
            <p:cNvPicPr/>
            <p:nvPr/>
          </p:nvPicPr>
          <p:blipFill>
            <a:blip r:embed="rId15">
              <a:extLst/>
            </a:blip>
            <a:stretch>
              <a:fillRect/>
            </a:stretch>
          </p:blipFill>
          <p:spPr>
            <a:xfrm rot="5400000">
              <a:off x="3014754" y="1826801"/>
              <a:ext cx="3684641" cy="2562068"/>
            </a:xfrm>
            <a:prstGeom prst="rect">
              <a:avLst/>
            </a:prstGeom>
            <a:ln w="12700" cap="flat">
              <a:noFill/>
              <a:miter lim="400000"/>
            </a:ln>
            <a:effectLst>
              <a:outerShdw blurRad="190500" dist="8455" dir="5400000" rotWithShape="0">
                <a:srgbClr val="000000"/>
              </a:outerShdw>
            </a:effectLst>
          </p:spPr>
        </p:pic>
        <p:pic>
          <p:nvPicPr>
            <p:cNvPr id="53" name="Picture 5"/>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050227" y="1790700"/>
              <a:ext cx="1853484" cy="2567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4" name="Groupe 53"/>
          <p:cNvGrpSpPr>
            <a:grpSpLocks noChangeAspect="1"/>
          </p:cNvGrpSpPr>
          <p:nvPr/>
        </p:nvGrpSpPr>
        <p:grpSpPr>
          <a:xfrm>
            <a:off x="9290541" y="2951125"/>
            <a:ext cx="534701" cy="1080000"/>
            <a:chOff x="6929124" y="986376"/>
            <a:chExt cx="1681476" cy="3339817"/>
          </a:xfrm>
        </p:grpSpPr>
        <p:pic>
          <p:nvPicPr>
            <p:cNvPr id="55" name="pasted-image.png"/>
            <p:cNvPicPr/>
            <p:nvPr/>
          </p:nvPicPr>
          <p:blipFill>
            <a:blip r:embed="rId13">
              <a:extLst/>
            </a:blip>
            <a:stretch>
              <a:fillRect/>
            </a:stretch>
          </p:blipFill>
          <p:spPr>
            <a:xfrm>
              <a:off x="6929124" y="986376"/>
              <a:ext cx="1681476" cy="3339817"/>
            </a:xfrm>
            <a:prstGeom prst="rect">
              <a:avLst/>
            </a:prstGeom>
            <a:ln w="12700" cap="flat">
              <a:noFill/>
              <a:miter lim="400000"/>
            </a:ln>
            <a:effectLst>
              <a:outerShdw blurRad="190500" dir="5400000" rotWithShape="0">
                <a:srgbClr val="000000"/>
              </a:outerShdw>
            </a:effectLst>
          </p:spPr>
        </p:pic>
        <p:pic>
          <p:nvPicPr>
            <p:cNvPr id="56" name="Picture 4"/>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2948"/>
            <a:stretch/>
          </p:blipFill>
          <p:spPr bwMode="auto">
            <a:xfrm>
              <a:off x="7008600" y="1386840"/>
              <a:ext cx="1508546" cy="2608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7" name="Groupe 56"/>
          <p:cNvGrpSpPr>
            <a:grpSpLocks noChangeAspect="1"/>
          </p:cNvGrpSpPr>
          <p:nvPr/>
        </p:nvGrpSpPr>
        <p:grpSpPr>
          <a:xfrm>
            <a:off x="10067310" y="2484414"/>
            <a:ext cx="1285420" cy="1800000"/>
            <a:chOff x="3375303" y="2182462"/>
            <a:chExt cx="1969626" cy="2758107"/>
          </a:xfrm>
        </p:grpSpPr>
        <p:pic>
          <p:nvPicPr>
            <p:cNvPr id="58" name="pasted-image.png"/>
            <p:cNvPicPr/>
            <p:nvPr/>
          </p:nvPicPr>
          <p:blipFill>
            <a:blip r:embed="rId15">
              <a:extLst/>
            </a:blip>
            <a:stretch>
              <a:fillRect/>
            </a:stretch>
          </p:blipFill>
          <p:spPr>
            <a:xfrm rot="5400000">
              <a:off x="2981062" y="2576703"/>
              <a:ext cx="2758107" cy="1969626"/>
            </a:xfrm>
            <a:prstGeom prst="rect">
              <a:avLst/>
            </a:prstGeom>
            <a:ln w="12700" cap="flat">
              <a:noFill/>
              <a:miter lim="400000"/>
            </a:ln>
            <a:effectLst>
              <a:outerShdw blurRad="190500" dist="8455" dir="5400000" rotWithShape="0">
                <a:srgbClr val="000000"/>
              </a:outerShdw>
            </a:effectLst>
          </p:spPr>
        </p:pic>
        <p:pic>
          <p:nvPicPr>
            <p:cNvPr id="59" name="Picture 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99372" y="2590160"/>
              <a:ext cx="1453260" cy="1942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0" name="ZoneTexte 59"/>
          <p:cNvSpPr txBox="1"/>
          <p:nvPr/>
        </p:nvSpPr>
        <p:spPr>
          <a:xfrm>
            <a:off x="8668866" y="1937912"/>
            <a:ext cx="889026" cy="574132"/>
          </a:xfrm>
          <a:prstGeom prst="rect">
            <a:avLst/>
          </a:prstGeom>
          <a:noFill/>
        </p:spPr>
        <p:txBody>
          <a:bodyPr wrap="none" lIns="0" tIns="0" rIns="0" bIns="0" rtlCol="0">
            <a:spAutoFit/>
          </a:bodyPr>
          <a:lstStyle/>
          <a:p>
            <a:pPr>
              <a:lnSpc>
                <a:spcPct val="120000"/>
              </a:lnSpc>
              <a:spcBef>
                <a:spcPts val="600"/>
              </a:spcBef>
              <a:buSzPct val="75000"/>
            </a:pPr>
            <a:r>
              <a:rPr lang="fr-CH" sz="1400" dirty="0" smtClean="0">
                <a:latin typeface="Ringier Light"/>
                <a:cs typeface="Ringier Light"/>
              </a:rPr>
              <a:t>iPhone App</a:t>
            </a:r>
          </a:p>
          <a:p>
            <a:pPr>
              <a:lnSpc>
                <a:spcPct val="120000"/>
              </a:lnSpc>
              <a:spcBef>
                <a:spcPts val="600"/>
              </a:spcBef>
              <a:buSzPct val="75000"/>
            </a:pPr>
            <a:r>
              <a:rPr lang="fr-CH" sz="1400" dirty="0" err="1" smtClean="0">
                <a:latin typeface="Ringier Light"/>
                <a:cs typeface="Ringier Light"/>
              </a:rPr>
              <a:t>Android</a:t>
            </a:r>
            <a:r>
              <a:rPr lang="fr-CH" sz="1400" dirty="0" smtClean="0">
                <a:latin typeface="Ringier Light"/>
                <a:cs typeface="Ringier Light"/>
              </a:rPr>
              <a:t> App</a:t>
            </a:r>
            <a:endParaRPr lang="en-US" sz="1400" dirty="0" err="1" smtClean="0">
              <a:latin typeface="Ringier Light"/>
              <a:cs typeface="Ringier Light"/>
            </a:endParaRPr>
          </a:p>
        </p:txBody>
      </p:sp>
      <p:sp>
        <p:nvSpPr>
          <p:cNvPr id="61" name="ZoneTexte 60"/>
          <p:cNvSpPr txBox="1"/>
          <p:nvPr/>
        </p:nvSpPr>
        <p:spPr>
          <a:xfrm>
            <a:off x="9945519" y="2095712"/>
            <a:ext cx="1268937" cy="258532"/>
          </a:xfrm>
          <a:prstGeom prst="rect">
            <a:avLst/>
          </a:prstGeom>
          <a:noFill/>
        </p:spPr>
        <p:txBody>
          <a:bodyPr wrap="none" lIns="0" tIns="0" rIns="0" bIns="0" rtlCol="0">
            <a:spAutoFit/>
          </a:bodyPr>
          <a:lstStyle/>
          <a:p>
            <a:pPr>
              <a:lnSpc>
                <a:spcPct val="120000"/>
              </a:lnSpc>
              <a:spcBef>
                <a:spcPts val="600"/>
              </a:spcBef>
              <a:buSzPct val="75000"/>
            </a:pPr>
            <a:r>
              <a:rPr lang="fr-CH" sz="1400" dirty="0" err="1" smtClean="0">
                <a:latin typeface="Ringier Light"/>
                <a:cs typeface="Ringier Light"/>
              </a:rPr>
              <a:t>iPad</a:t>
            </a:r>
            <a:r>
              <a:rPr lang="fr-CH" sz="1400" dirty="0" smtClean="0">
                <a:latin typeface="Ringier Light"/>
                <a:cs typeface="Ringier Light"/>
              </a:rPr>
              <a:t> </a:t>
            </a:r>
            <a:r>
              <a:rPr lang="fr-CH" sz="1400" dirty="0" err="1" smtClean="0">
                <a:latin typeface="Ringier Light"/>
                <a:cs typeface="Ringier Light"/>
              </a:rPr>
              <a:t>ePaper</a:t>
            </a:r>
            <a:r>
              <a:rPr lang="fr-CH" sz="1400" dirty="0" smtClean="0">
                <a:latin typeface="Ringier Light"/>
                <a:cs typeface="Ringier Light"/>
              </a:rPr>
              <a:t> App</a:t>
            </a:r>
            <a:endParaRPr lang="en-US" sz="1400" dirty="0" err="1" smtClean="0">
              <a:latin typeface="Ringier Light"/>
              <a:cs typeface="Ringier Light"/>
            </a:endParaRPr>
          </a:p>
        </p:txBody>
      </p:sp>
      <p:pic>
        <p:nvPicPr>
          <p:cNvPr id="62" name="Picture 2"/>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090051" y="1909547"/>
            <a:ext cx="1852822" cy="2880000"/>
          </a:xfrm>
          <a:prstGeom prst="rect">
            <a:avLst/>
          </a:prstGeom>
          <a:noFill/>
          <a:ln w="31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46" name="Foliennummernplatzhalter 5"/>
          <p:cNvSpPr txBox="1">
            <a:spLocks/>
          </p:cNvSpPr>
          <p:nvPr/>
        </p:nvSpPr>
        <p:spPr>
          <a:xfrm>
            <a:off x="1257317" y="6426206"/>
            <a:ext cx="466724" cy="365125"/>
          </a:xfrm>
          <a:prstGeom prst="rect">
            <a:avLst/>
          </a:prstGeom>
        </p:spPr>
        <p:txBody>
          <a:bodyPr vert="horz" lIns="91440" tIns="45720" rIns="91440" bIns="45720" rtlCol="0" anchor="ctr"/>
          <a:lstStyle>
            <a:defPPr>
              <a:defRPr lang="de-DE"/>
            </a:defPPr>
            <a:lvl1pPr marL="0" algn="r" defTabSz="914400" rtl="0" eaLnBrk="1" latinLnBrk="0" hangingPunct="1">
              <a:defRPr lang="de-CH" sz="8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3FBBA6-60B1-4207-A1C3-E4FB17CE02A0}" type="slidenum">
              <a:rPr lang="de-CH" smtClean="0"/>
              <a:pPr/>
              <a:t>19</a:t>
            </a:fld>
            <a:endParaRPr lang="de-CH" dirty="0"/>
          </a:p>
        </p:txBody>
      </p:sp>
    </p:spTree>
    <p:extLst>
      <p:ext uri="{BB962C8B-B14F-4D97-AF65-F5344CB8AC3E}">
        <p14:creationId xmlns:p14="http://schemas.microsoft.com/office/powerpoint/2010/main" val="28643337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pour une image  12"/>
          <p:cNvSpPr>
            <a:spLocks noGrp="1"/>
          </p:cNvSpPr>
          <p:nvPr>
            <p:ph type="pic" sz="quarter" idx="14"/>
          </p:nvPr>
        </p:nvSpPr>
        <p:spPr/>
      </p:sp>
      <p:sp>
        <p:nvSpPr>
          <p:cNvPr id="2" name="Fußzeilenplatzhalter 1"/>
          <p:cNvSpPr>
            <a:spLocks noGrp="1"/>
          </p:cNvSpPr>
          <p:nvPr>
            <p:ph type="ftr" sz="quarter" idx="10"/>
          </p:nvPr>
        </p:nvSpPr>
        <p:spPr/>
        <p:txBody>
          <a:bodyPr/>
          <a:lstStyle/>
          <a:p>
            <a:r>
              <a:rPr lang="de-CH" dirty="0" smtClean="0"/>
              <a:t> </a:t>
            </a:r>
            <a:endParaRPr lang="de-CH" dirty="0"/>
          </a:p>
        </p:txBody>
      </p:sp>
      <p:sp>
        <p:nvSpPr>
          <p:cNvPr id="3" name="Foliennummernplatzhalter 2"/>
          <p:cNvSpPr>
            <a:spLocks noGrp="1"/>
          </p:cNvSpPr>
          <p:nvPr>
            <p:ph type="sldNum" sz="quarter" idx="11"/>
          </p:nvPr>
        </p:nvSpPr>
        <p:spPr/>
        <p:txBody>
          <a:bodyPr/>
          <a:lstStyle/>
          <a:p>
            <a:fld id="{C43FBBA6-60B1-4207-A1C3-E4FB17CE02A0}" type="slidenum">
              <a:rPr lang="de-CH" smtClean="0"/>
              <a:pPr/>
              <a:t>2</a:t>
            </a:fld>
            <a:endParaRPr lang="de-CH" dirty="0"/>
          </a:p>
        </p:txBody>
      </p:sp>
      <p:sp>
        <p:nvSpPr>
          <p:cNvPr id="5" name="Titre 4"/>
          <p:cNvSpPr>
            <a:spLocks noGrp="1"/>
          </p:cNvSpPr>
          <p:nvPr>
            <p:ph type="title"/>
          </p:nvPr>
        </p:nvSpPr>
        <p:spPr/>
        <p:txBody>
          <a:bodyPr/>
          <a:lstStyle/>
          <a:p>
            <a:r>
              <a:rPr lang="fr-CH" dirty="0" smtClean="0"/>
              <a:t>Propositions de partenariat</a:t>
            </a:r>
            <a:br>
              <a:rPr lang="fr-CH" dirty="0" smtClean="0"/>
            </a:br>
            <a:r>
              <a:rPr lang="fr-CH" dirty="0" smtClean="0"/>
              <a:t>«Brand content»</a:t>
            </a:r>
            <a:br>
              <a:rPr lang="fr-CH" dirty="0" smtClean="0"/>
            </a:br>
            <a:endParaRPr lang="de-DE" dirty="0"/>
          </a:p>
        </p:txBody>
      </p:sp>
    </p:spTree>
    <p:extLst>
      <p:ext uri="{BB962C8B-B14F-4D97-AF65-F5344CB8AC3E}">
        <p14:creationId xmlns:p14="http://schemas.microsoft.com/office/powerpoint/2010/main" val="13317028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Letemps.ch – </a:t>
            </a:r>
            <a:r>
              <a:rPr lang="fr-CH" dirty="0" smtClean="0"/>
              <a:t>performances média site web</a:t>
            </a:r>
            <a:endParaRPr lang="fr-CH" dirty="0"/>
          </a:p>
        </p:txBody>
      </p:sp>
      <p:sp>
        <p:nvSpPr>
          <p:cNvPr id="4" name="Foliennummernplatzhalter 3"/>
          <p:cNvSpPr>
            <a:spLocks noGrp="1"/>
          </p:cNvSpPr>
          <p:nvPr>
            <p:ph type="sldNum" sz="quarter" idx="11"/>
          </p:nvPr>
        </p:nvSpPr>
        <p:spPr/>
        <p:txBody>
          <a:bodyPr/>
          <a:lstStyle/>
          <a:p>
            <a:fld id="{C43FBBA6-60B1-4207-A1C3-E4FB17CE02A0}" type="slidenum">
              <a:rPr lang="de-CH" smtClean="0"/>
              <a:pPr/>
              <a:t>20</a:t>
            </a:fld>
            <a:endParaRPr lang="de-CH" dirty="0"/>
          </a:p>
        </p:txBody>
      </p:sp>
      <p:sp>
        <p:nvSpPr>
          <p:cNvPr id="5" name="Inhaltsplatzhalter 4"/>
          <p:cNvSpPr>
            <a:spLocks noGrp="1"/>
          </p:cNvSpPr>
          <p:nvPr>
            <p:ph sz="quarter" idx="13"/>
          </p:nvPr>
        </p:nvSpPr>
        <p:spPr>
          <a:xfrm>
            <a:off x="5375920" y="3150456"/>
            <a:ext cx="5616000" cy="3374974"/>
          </a:xfrm>
        </p:spPr>
        <p:txBody>
          <a:bodyPr/>
          <a:lstStyle/>
          <a:p>
            <a:pPr defTabSz="457200" latinLnBrk="1" hangingPunct="0">
              <a:lnSpc>
                <a:spcPct val="100000"/>
              </a:lnSpc>
              <a:spcBef>
                <a:spcPts val="0"/>
              </a:spcBef>
            </a:pPr>
            <a:r>
              <a:rPr lang="fr-CH" sz="2000" b="1" dirty="0" err="1">
                <a:solidFill>
                  <a:srgbClr val="000000"/>
                </a:solidFill>
                <a:sym typeface="Ringier Light"/>
              </a:rPr>
              <a:t>Highlights</a:t>
            </a:r>
            <a:r>
              <a:rPr lang="fr-CH" sz="2000" b="1" dirty="0">
                <a:solidFill>
                  <a:srgbClr val="000000"/>
                </a:solidFill>
                <a:sym typeface="Ringier Light"/>
              </a:rPr>
              <a:t> </a:t>
            </a:r>
            <a:r>
              <a:rPr lang="fr-CH" sz="2000" b="1" dirty="0" smtClean="0">
                <a:solidFill>
                  <a:srgbClr val="000000"/>
                </a:solidFill>
                <a:sym typeface="Ringier Light"/>
              </a:rPr>
              <a:t>:</a:t>
            </a:r>
          </a:p>
          <a:p>
            <a:pPr defTabSz="457200" latinLnBrk="1" hangingPunct="0">
              <a:lnSpc>
                <a:spcPct val="100000"/>
              </a:lnSpc>
              <a:spcBef>
                <a:spcPts val="0"/>
              </a:spcBef>
            </a:pPr>
            <a:endParaRPr lang="fr-CH" sz="1800" dirty="0">
              <a:solidFill>
                <a:srgbClr val="000000"/>
              </a:solidFill>
              <a:sym typeface="Ringier Light"/>
            </a:endParaRPr>
          </a:p>
          <a:p>
            <a:pPr marL="285750" indent="-285750" defTabSz="457200" latinLnBrk="1" hangingPunct="0">
              <a:lnSpc>
                <a:spcPct val="100000"/>
              </a:lnSpc>
              <a:spcBef>
                <a:spcPts val="0"/>
              </a:spcBef>
              <a:buFont typeface="Wingdings" panose="05000000000000000000" pitchFamily="2" charset="2"/>
              <a:buChar char="§"/>
            </a:pPr>
            <a:r>
              <a:rPr lang="fr-CH" sz="1400" dirty="0">
                <a:solidFill>
                  <a:srgbClr val="000000"/>
                </a:solidFill>
              </a:rPr>
              <a:t>2015 : </a:t>
            </a:r>
            <a:r>
              <a:rPr lang="fr-CH" sz="1400" dirty="0" err="1">
                <a:solidFill>
                  <a:srgbClr val="000000"/>
                </a:solidFill>
              </a:rPr>
              <a:t>newsroom</a:t>
            </a:r>
            <a:r>
              <a:rPr lang="fr-CH" sz="1400" dirty="0">
                <a:solidFill>
                  <a:srgbClr val="000000"/>
                </a:solidFill>
              </a:rPr>
              <a:t> depuis mai en collaboration avec L’Hebdo et depuis novembre avec PME</a:t>
            </a:r>
          </a:p>
          <a:p>
            <a:pPr marL="285750" indent="-285750" defTabSz="457200" latinLnBrk="1" hangingPunct="0">
              <a:lnSpc>
                <a:spcPct val="100000"/>
              </a:lnSpc>
              <a:spcBef>
                <a:spcPts val="0"/>
              </a:spcBef>
              <a:buFont typeface="Wingdings" panose="05000000000000000000" pitchFamily="2" charset="2"/>
              <a:buChar char="§"/>
            </a:pPr>
            <a:endParaRPr lang="fr-CH" sz="1400" dirty="0" smtClean="0">
              <a:solidFill>
                <a:srgbClr val="000000"/>
              </a:solidFill>
            </a:endParaRPr>
          </a:p>
          <a:p>
            <a:pPr marL="285750" indent="-285750" defTabSz="457200" latinLnBrk="1" hangingPunct="0">
              <a:lnSpc>
                <a:spcPct val="100000"/>
              </a:lnSpc>
              <a:spcBef>
                <a:spcPts val="0"/>
              </a:spcBef>
              <a:buFont typeface="Wingdings" panose="05000000000000000000" pitchFamily="2" charset="2"/>
              <a:buChar char="§"/>
            </a:pPr>
            <a:r>
              <a:rPr lang="fr-CH" sz="1400" dirty="0" smtClean="0">
                <a:solidFill>
                  <a:srgbClr val="000000"/>
                </a:solidFill>
              </a:rPr>
              <a:t>Octobre </a:t>
            </a:r>
            <a:r>
              <a:rPr lang="fr-CH" sz="1400" dirty="0">
                <a:solidFill>
                  <a:srgbClr val="000000"/>
                </a:solidFill>
              </a:rPr>
              <a:t>2015 : nouveau site internet</a:t>
            </a:r>
          </a:p>
          <a:p>
            <a:pPr marL="285750" indent="-285750" defTabSz="457200" latinLnBrk="1" hangingPunct="0">
              <a:lnSpc>
                <a:spcPct val="100000"/>
              </a:lnSpc>
              <a:spcBef>
                <a:spcPts val="0"/>
              </a:spcBef>
              <a:buFont typeface="Wingdings" panose="05000000000000000000" pitchFamily="2" charset="2"/>
              <a:buChar char="§"/>
            </a:pPr>
            <a:endParaRPr lang="fr-CH" sz="1400" dirty="0">
              <a:solidFill>
                <a:srgbClr val="000000"/>
              </a:solidFill>
            </a:endParaRPr>
          </a:p>
          <a:p>
            <a:pPr marL="285750" indent="-285750" defTabSz="457200" latinLnBrk="1" hangingPunct="0">
              <a:lnSpc>
                <a:spcPct val="100000"/>
              </a:lnSpc>
              <a:spcBef>
                <a:spcPts val="0"/>
              </a:spcBef>
              <a:buFont typeface="Wingdings" panose="05000000000000000000" pitchFamily="2" charset="2"/>
              <a:buChar char="§"/>
            </a:pPr>
            <a:r>
              <a:rPr lang="fr-CH" sz="1400" dirty="0">
                <a:solidFill>
                  <a:srgbClr val="000000"/>
                </a:solidFill>
              </a:rPr>
              <a:t>Introduction de nouveaux formats publicitaires</a:t>
            </a:r>
          </a:p>
          <a:p>
            <a:pPr marL="285750" indent="-285750" defTabSz="457200" latinLnBrk="1" hangingPunct="0">
              <a:lnSpc>
                <a:spcPct val="100000"/>
              </a:lnSpc>
              <a:spcBef>
                <a:spcPts val="0"/>
              </a:spcBef>
              <a:buFont typeface="Wingdings" panose="05000000000000000000" pitchFamily="2" charset="2"/>
              <a:buChar char="§"/>
            </a:pPr>
            <a:endParaRPr lang="fr-CH" sz="1400" dirty="0">
              <a:solidFill>
                <a:srgbClr val="000000"/>
              </a:solidFill>
            </a:endParaRPr>
          </a:p>
          <a:p>
            <a:pPr marL="285750" indent="-285750" defTabSz="457200" latinLnBrk="1" hangingPunct="0">
              <a:lnSpc>
                <a:spcPct val="100000"/>
              </a:lnSpc>
              <a:spcBef>
                <a:spcPts val="0"/>
              </a:spcBef>
              <a:buFont typeface="Wingdings" panose="05000000000000000000" pitchFamily="2" charset="2"/>
              <a:buChar char="§"/>
            </a:pPr>
            <a:r>
              <a:rPr lang="fr-CH" sz="1400" dirty="0">
                <a:solidFill>
                  <a:srgbClr val="000000"/>
                </a:solidFill>
              </a:rPr>
              <a:t>Développement de la marque sur les réseaux sociaux  </a:t>
            </a:r>
            <a:r>
              <a:rPr lang="fr-CH" sz="1400" dirty="0" smtClean="0">
                <a:solidFill>
                  <a:srgbClr val="000000"/>
                </a:solidFill>
              </a:rPr>
              <a:t>:</a:t>
            </a:r>
          </a:p>
          <a:p>
            <a:pPr marL="285750" indent="-285750" defTabSz="457200" latinLnBrk="1" hangingPunct="0">
              <a:lnSpc>
                <a:spcPct val="100000"/>
              </a:lnSpc>
              <a:spcBef>
                <a:spcPts val="0"/>
              </a:spcBef>
              <a:buFont typeface="Arial" panose="020B0604020202020204" pitchFamily="34" charset="0"/>
              <a:buChar char="•"/>
            </a:pPr>
            <a:endParaRPr lang="fr-CH" sz="1400" dirty="0">
              <a:solidFill>
                <a:srgbClr val="000000"/>
              </a:solidFill>
            </a:endParaRPr>
          </a:p>
          <a:p>
            <a:pPr defTabSz="457200" latinLnBrk="1" hangingPunct="0">
              <a:lnSpc>
                <a:spcPct val="100000"/>
              </a:lnSpc>
              <a:spcBef>
                <a:spcPts val="0"/>
              </a:spcBef>
            </a:pPr>
            <a:r>
              <a:rPr lang="fr-CH" sz="1400" dirty="0" smtClean="0">
                <a:solidFill>
                  <a:srgbClr val="000000"/>
                </a:solidFill>
              </a:rPr>
              <a:t>140’000 </a:t>
            </a:r>
            <a:r>
              <a:rPr lang="fr-CH" sz="1400" dirty="0" err="1" smtClean="0">
                <a:solidFill>
                  <a:srgbClr val="000000"/>
                </a:solidFill>
              </a:rPr>
              <a:t>followers</a:t>
            </a:r>
            <a:r>
              <a:rPr lang="fr-CH" sz="1400" dirty="0" smtClean="0">
                <a:solidFill>
                  <a:srgbClr val="000000"/>
                </a:solidFill>
              </a:rPr>
              <a:t> 	</a:t>
            </a:r>
            <a:r>
              <a:rPr lang="fr-CH" sz="1400" dirty="0">
                <a:solidFill>
                  <a:srgbClr val="000000"/>
                </a:solidFill>
              </a:rPr>
              <a:t>  </a:t>
            </a:r>
            <a:r>
              <a:rPr lang="fr-CH" sz="1400" dirty="0" smtClean="0">
                <a:solidFill>
                  <a:srgbClr val="000000"/>
                </a:solidFill>
              </a:rPr>
              <a:t>7’900 </a:t>
            </a:r>
            <a:r>
              <a:rPr lang="fr-CH" sz="1400" dirty="0" err="1">
                <a:solidFill>
                  <a:srgbClr val="000000"/>
                </a:solidFill>
              </a:rPr>
              <a:t>followers</a:t>
            </a:r>
            <a:r>
              <a:rPr lang="fr-CH" sz="1400" dirty="0">
                <a:solidFill>
                  <a:srgbClr val="000000"/>
                </a:solidFill>
              </a:rPr>
              <a:t> </a:t>
            </a:r>
          </a:p>
          <a:p>
            <a:pPr marL="285750" indent="-285750" defTabSz="457200" latinLnBrk="1" hangingPunct="0">
              <a:lnSpc>
                <a:spcPct val="100000"/>
              </a:lnSpc>
              <a:spcBef>
                <a:spcPts val="0"/>
              </a:spcBef>
              <a:buFont typeface="Arial" panose="020B0604020202020204" pitchFamily="34" charset="0"/>
              <a:buChar char="•"/>
            </a:pPr>
            <a:endParaRPr lang="fr-CH" sz="1400" dirty="0">
              <a:solidFill>
                <a:srgbClr val="000000"/>
              </a:solidFill>
            </a:endParaRPr>
          </a:p>
        </p:txBody>
      </p:sp>
      <p:graphicFrame>
        <p:nvGraphicFramePr>
          <p:cNvPr id="11" name="Tabelle 16"/>
          <p:cNvGraphicFramePr>
            <a:graphicFrameLocks noGrp="1"/>
          </p:cNvGraphicFramePr>
          <p:nvPr>
            <p:extLst>
              <p:ext uri="{D42A27DB-BD31-4B8C-83A1-F6EECF244321}">
                <p14:modId xmlns:p14="http://schemas.microsoft.com/office/powerpoint/2010/main" val="3536414616"/>
              </p:ext>
            </p:extLst>
          </p:nvPr>
        </p:nvGraphicFramePr>
        <p:xfrm>
          <a:off x="5375920" y="1124744"/>
          <a:ext cx="5616624" cy="1836162"/>
        </p:xfrm>
        <a:graphic>
          <a:graphicData uri="http://schemas.openxmlformats.org/drawingml/2006/table">
            <a:tbl>
              <a:tblPr firstRow="1" bandRow="1">
                <a:tableStyleId>{5C22544A-7EE6-4342-B048-85BDC9FD1C3A}</a:tableStyleId>
              </a:tblPr>
              <a:tblGrid>
                <a:gridCol w="2520280"/>
                <a:gridCol w="3096344"/>
              </a:tblGrid>
              <a:tr h="306027">
                <a:tc>
                  <a:txBody>
                    <a:bodyPr/>
                    <a:lstStyle/>
                    <a:p>
                      <a:pPr algn="l"/>
                      <a:r>
                        <a:rPr lang="en-GB" sz="1200" b="1" baseline="0" noProof="0" dirty="0" smtClean="0">
                          <a:solidFill>
                            <a:schemeClr val="accent2"/>
                          </a:solidFill>
                          <a:latin typeface="ATC Overlook" panose="00000500000000000000" pitchFamily="2" charset="0"/>
                          <a:cs typeface="Calibri" pitchFamily="34" charset="0"/>
                        </a:rPr>
                        <a:t>Net-</a:t>
                      </a:r>
                      <a:r>
                        <a:rPr lang="en-GB" sz="1200" b="1" baseline="0" noProof="0" dirty="0" err="1" smtClean="0">
                          <a:solidFill>
                            <a:schemeClr val="accent2"/>
                          </a:solidFill>
                          <a:latin typeface="ATC Overlook" panose="00000500000000000000" pitchFamily="2" charset="0"/>
                          <a:cs typeface="Calibri" pitchFamily="34" charset="0"/>
                        </a:rPr>
                        <a:t>Metrix</a:t>
                      </a:r>
                      <a:r>
                        <a:rPr lang="en-GB" sz="1200" b="1" baseline="0" noProof="0" dirty="0" smtClean="0">
                          <a:solidFill>
                            <a:schemeClr val="accent2"/>
                          </a:solidFill>
                          <a:latin typeface="ATC Overlook" panose="00000500000000000000" pitchFamily="2" charset="0"/>
                          <a:cs typeface="Calibri" pitchFamily="34" charset="0"/>
                        </a:rPr>
                        <a:t>-Audit  (Mai 2016)</a:t>
                      </a: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GB" sz="1200" b="0" noProof="0" dirty="0" smtClean="0">
                          <a:solidFill>
                            <a:srgbClr val="5F5F5F"/>
                          </a:solidFill>
                          <a:latin typeface="ATC Overlook" panose="00000500000000000000" pitchFamily="2" charset="0"/>
                          <a:cs typeface="Calibri" pitchFamily="34" charset="0"/>
                        </a:rPr>
                        <a:t>872</a:t>
                      </a:r>
                      <a:r>
                        <a:rPr lang="en-GB" sz="1200" b="0" baseline="0" noProof="0" dirty="0" smtClean="0">
                          <a:solidFill>
                            <a:srgbClr val="5F5F5F"/>
                          </a:solidFill>
                          <a:latin typeface="ATC Overlook" panose="00000500000000000000" pitchFamily="2" charset="0"/>
                          <a:cs typeface="Calibri" pitchFamily="34" charset="0"/>
                        </a:rPr>
                        <a:t> </a:t>
                      </a:r>
                      <a:r>
                        <a:rPr lang="en-GB" sz="1200" b="0" noProof="0" dirty="0" smtClean="0">
                          <a:solidFill>
                            <a:srgbClr val="5F5F5F"/>
                          </a:solidFill>
                          <a:latin typeface="ATC Overlook" panose="00000500000000000000" pitchFamily="2" charset="0"/>
                          <a:cs typeface="Calibri" pitchFamily="34" charset="0"/>
                        </a:rPr>
                        <a:t>000 unique clients</a:t>
                      </a:r>
                      <a:endParaRPr lang="en-GB" sz="1200" b="0" noProof="0" dirty="0">
                        <a:solidFill>
                          <a:srgbClr val="5F5F5F"/>
                        </a:solidFill>
                        <a:latin typeface="ATC Overlook" panose="00000500000000000000" pitchFamily="2" charset="0"/>
                        <a:cs typeface="Calibri" pitchFamily="34" charset="0"/>
                      </a:endParaRP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06027">
                <a:tc>
                  <a:txBody>
                    <a:bodyPr/>
                    <a:lstStyle/>
                    <a:p>
                      <a:pPr algn="l"/>
                      <a:r>
                        <a:rPr lang="en-GB" sz="1200" b="1" baseline="0" noProof="0" dirty="0" smtClean="0">
                          <a:solidFill>
                            <a:schemeClr val="accent2"/>
                          </a:solidFill>
                          <a:latin typeface="ATC Overlook" panose="00000500000000000000" pitchFamily="2" charset="0"/>
                          <a:cs typeface="Calibri" pitchFamily="34" charset="0"/>
                        </a:rPr>
                        <a:t>Net-Metrix-Profile 2016-1</a:t>
                      </a: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GB" sz="1200" b="0" noProof="0" dirty="0" smtClean="0">
                          <a:solidFill>
                            <a:srgbClr val="5F5F5F"/>
                          </a:solidFill>
                          <a:latin typeface="ATC Overlook" panose="00000500000000000000" pitchFamily="2" charset="0"/>
                          <a:cs typeface="Calibri" pitchFamily="34" charset="0"/>
                        </a:rPr>
                        <a:t>398’000 Users par </a:t>
                      </a:r>
                      <a:r>
                        <a:rPr lang="en-GB" sz="1200" b="0" noProof="0" dirty="0" err="1" smtClean="0">
                          <a:solidFill>
                            <a:srgbClr val="5F5F5F"/>
                          </a:solidFill>
                          <a:latin typeface="ATC Overlook" panose="00000500000000000000" pitchFamily="2" charset="0"/>
                          <a:cs typeface="Calibri" pitchFamily="34" charset="0"/>
                        </a:rPr>
                        <a:t>mois</a:t>
                      </a:r>
                      <a:endParaRPr lang="en-GB" sz="1200" b="0" noProof="0" dirty="0">
                        <a:solidFill>
                          <a:srgbClr val="5F5F5F"/>
                        </a:solidFill>
                        <a:latin typeface="ATC Overlook" panose="00000500000000000000" pitchFamily="2" charset="0"/>
                        <a:cs typeface="Calibri" pitchFamily="34" charset="0"/>
                      </a:endParaRP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06027">
                <a:tc>
                  <a:txBody>
                    <a:bodyPr/>
                    <a:lstStyle/>
                    <a:p>
                      <a:pPr algn="l"/>
                      <a:endParaRPr lang="en-GB" sz="1200" b="1" baseline="0" noProof="0" dirty="0" smtClean="0">
                        <a:solidFill>
                          <a:schemeClr val="accent2"/>
                        </a:solidFill>
                        <a:latin typeface="ATC Overlook" panose="00000500000000000000" pitchFamily="2" charset="0"/>
                        <a:cs typeface="Calibri" pitchFamily="34" charset="0"/>
                      </a:endParaRP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GB" sz="1200" b="0" noProof="0" dirty="0" smtClean="0">
                          <a:solidFill>
                            <a:srgbClr val="5F5F5F"/>
                          </a:solidFill>
                          <a:latin typeface="ATC Overlook" panose="00000500000000000000" pitchFamily="2" charset="0"/>
                          <a:cs typeface="Calibri" pitchFamily="34" charset="0"/>
                        </a:rPr>
                        <a:t>147’000 Users par </a:t>
                      </a:r>
                      <a:r>
                        <a:rPr lang="en-GB" sz="1200" b="0" noProof="0" dirty="0" err="1" smtClean="0">
                          <a:solidFill>
                            <a:srgbClr val="5F5F5F"/>
                          </a:solidFill>
                          <a:latin typeface="ATC Overlook" panose="00000500000000000000" pitchFamily="2" charset="0"/>
                          <a:cs typeface="Calibri" pitchFamily="34" charset="0"/>
                        </a:rPr>
                        <a:t>semaine</a:t>
                      </a:r>
                      <a:endParaRPr lang="en-GB" sz="1200" b="0" noProof="0" dirty="0">
                        <a:solidFill>
                          <a:srgbClr val="5F5F5F"/>
                        </a:solidFill>
                        <a:latin typeface="ATC Overlook" panose="00000500000000000000" pitchFamily="2" charset="0"/>
                        <a:cs typeface="Calibri" pitchFamily="34" charset="0"/>
                      </a:endParaRP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06027">
                <a:tc>
                  <a:txBody>
                    <a:bodyPr/>
                    <a:lstStyle/>
                    <a:p>
                      <a:pPr algn="l"/>
                      <a:endParaRPr lang="en-GB" sz="1200" b="1" baseline="0" noProof="0" dirty="0" smtClean="0">
                        <a:solidFill>
                          <a:schemeClr val="accent2"/>
                        </a:solidFill>
                        <a:latin typeface="ATC Overlook" panose="00000500000000000000" pitchFamily="2" charset="0"/>
                        <a:cs typeface="Calibri" pitchFamily="34" charset="0"/>
                      </a:endParaRP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GB" sz="1200" b="0" noProof="0" dirty="0" smtClean="0">
                          <a:solidFill>
                            <a:srgbClr val="5F5F5F"/>
                          </a:solidFill>
                          <a:latin typeface="ATC Overlook" panose="00000500000000000000" pitchFamily="2" charset="0"/>
                          <a:cs typeface="Calibri" pitchFamily="34" charset="0"/>
                        </a:rPr>
                        <a:t>35’000 Users par jour</a:t>
                      </a:r>
                      <a:endParaRPr lang="en-GB" sz="1200" b="0" noProof="0" dirty="0">
                        <a:solidFill>
                          <a:srgbClr val="5F5F5F"/>
                        </a:solidFill>
                        <a:latin typeface="ATC Overlook" panose="00000500000000000000" pitchFamily="2" charset="0"/>
                        <a:cs typeface="Calibri" pitchFamily="34" charset="0"/>
                      </a:endParaRP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06027">
                <a:tc>
                  <a:txBody>
                    <a:bodyPr/>
                    <a:lstStyle/>
                    <a:p>
                      <a:pPr algn="l"/>
                      <a:r>
                        <a:rPr lang="en-GB" sz="1200" b="1" baseline="0" noProof="0" dirty="0" smtClean="0">
                          <a:solidFill>
                            <a:schemeClr val="accent2"/>
                          </a:solidFill>
                          <a:latin typeface="ATC Overlook" panose="00000500000000000000" pitchFamily="2" charset="0"/>
                          <a:cs typeface="Calibri" pitchFamily="34" charset="0"/>
                        </a:rPr>
                        <a:t>Visits</a:t>
                      </a: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GB" sz="1200" b="0" noProof="0" dirty="0" smtClean="0">
                          <a:solidFill>
                            <a:srgbClr val="5F5F5F"/>
                          </a:solidFill>
                          <a:latin typeface="ATC Overlook" panose="00000500000000000000" pitchFamily="2" charset="0"/>
                          <a:cs typeface="Calibri" pitchFamily="34" charset="0"/>
                        </a:rPr>
                        <a:t>2 778 543 /</a:t>
                      </a:r>
                      <a:r>
                        <a:rPr lang="en-GB" sz="1200" b="0" baseline="0" noProof="0" dirty="0" smtClean="0">
                          <a:solidFill>
                            <a:srgbClr val="5F5F5F"/>
                          </a:solidFill>
                          <a:latin typeface="ATC Overlook" panose="00000500000000000000" pitchFamily="2" charset="0"/>
                          <a:cs typeface="Calibri" pitchFamily="34" charset="0"/>
                        </a:rPr>
                        <a:t> </a:t>
                      </a:r>
                      <a:r>
                        <a:rPr lang="en-GB" sz="1200" b="0" noProof="0" dirty="0" err="1" smtClean="0">
                          <a:solidFill>
                            <a:srgbClr val="5F5F5F"/>
                          </a:solidFill>
                          <a:latin typeface="ATC Overlook" panose="00000500000000000000" pitchFamily="2" charset="0"/>
                          <a:cs typeface="Calibri" pitchFamily="34" charset="0"/>
                        </a:rPr>
                        <a:t>mois</a:t>
                      </a:r>
                      <a:endParaRPr lang="en-GB" sz="1200" b="0" noProof="0" dirty="0">
                        <a:solidFill>
                          <a:srgbClr val="5F5F5F"/>
                        </a:solidFill>
                        <a:latin typeface="ATC Overlook" panose="00000500000000000000" pitchFamily="2" charset="0"/>
                        <a:cs typeface="Calibri" pitchFamily="34" charset="0"/>
                      </a:endParaRP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06027">
                <a:tc>
                  <a:txBody>
                    <a:bodyPr/>
                    <a:lstStyle/>
                    <a:p>
                      <a:pPr algn="l"/>
                      <a:r>
                        <a:rPr lang="en-GB" sz="1200" b="1" baseline="0" noProof="0" dirty="0" smtClean="0">
                          <a:solidFill>
                            <a:schemeClr val="accent2"/>
                          </a:solidFill>
                          <a:latin typeface="ATC Overlook" panose="00000500000000000000" pitchFamily="2" charset="0"/>
                          <a:cs typeface="Calibri" pitchFamily="34" charset="0"/>
                        </a:rPr>
                        <a:t>Page impressions</a:t>
                      </a: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GB" sz="1200" b="0" noProof="0" dirty="0" smtClean="0">
                          <a:solidFill>
                            <a:srgbClr val="5F5F5F"/>
                          </a:solidFill>
                          <a:latin typeface="ATC Overlook" panose="00000500000000000000" pitchFamily="2" charset="0"/>
                          <a:cs typeface="Calibri" pitchFamily="34" charset="0"/>
                        </a:rPr>
                        <a:t>5 168 357</a:t>
                      </a:r>
                      <a:r>
                        <a:rPr lang="en-GB" sz="1200" b="0" baseline="0" noProof="0" dirty="0" smtClean="0">
                          <a:solidFill>
                            <a:srgbClr val="5F5F5F"/>
                          </a:solidFill>
                          <a:latin typeface="ATC Overlook" panose="00000500000000000000" pitchFamily="2" charset="0"/>
                          <a:cs typeface="Calibri" pitchFamily="34" charset="0"/>
                        </a:rPr>
                        <a:t> / </a:t>
                      </a:r>
                      <a:r>
                        <a:rPr lang="en-GB" sz="1200" b="0" noProof="0" dirty="0" err="1" smtClean="0">
                          <a:solidFill>
                            <a:srgbClr val="5F5F5F"/>
                          </a:solidFill>
                          <a:latin typeface="ATC Overlook" panose="00000500000000000000" pitchFamily="2" charset="0"/>
                          <a:cs typeface="Calibri" pitchFamily="34" charset="0"/>
                        </a:rPr>
                        <a:t>mois</a:t>
                      </a:r>
                      <a:endParaRPr lang="en-GB" sz="1200" b="0" noProof="0" dirty="0">
                        <a:solidFill>
                          <a:srgbClr val="5F5F5F"/>
                        </a:solidFill>
                        <a:latin typeface="ATC Overlook" panose="00000500000000000000" pitchFamily="2" charset="0"/>
                        <a:cs typeface="Calibri" pitchFamily="34" charset="0"/>
                      </a:endParaRP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pic>
        <p:nvPicPr>
          <p:cNvPr id="1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2130" y="5661310"/>
            <a:ext cx="304803" cy="321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15395" y="5708492"/>
            <a:ext cx="308642" cy="32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260" y="1052670"/>
            <a:ext cx="3830154" cy="2887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86475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0"/>
          </p:nvPr>
        </p:nvSpPr>
        <p:spPr/>
        <p:txBody>
          <a:bodyPr/>
          <a:lstStyle/>
          <a:p>
            <a:r>
              <a:rPr lang="de-CH" smtClean="0"/>
              <a:t> </a:t>
            </a:r>
            <a:endParaRPr lang="de-CH" dirty="0"/>
          </a:p>
        </p:txBody>
      </p:sp>
      <p:sp>
        <p:nvSpPr>
          <p:cNvPr id="3" name="Espace réservé du numéro de diapositive 2"/>
          <p:cNvSpPr>
            <a:spLocks noGrp="1"/>
          </p:cNvSpPr>
          <p:nvPr>
            <p:ph type="sldNum" sz="quarter" idx="11"/>
          </p:nvPr>
        </p:nvSpPr>
        <p:spPr/>
        <p:txBody>
          <a:bodyPr/>
          <a:lstStyle/>
          <a:p>
            <a:fld id="{C43FBBA6-60B1-4207-A1C3-E4FB17CE02A0}" type="slidenum">
              <a:rPr lang="de-CH" smtClean="0"/>
              <a:pPr/>
              <a:t>21</a:t>
            </a:fld>
            <a:endParaRPr lang="de-CH" dirty="0"/>
          </a:p>
        </p:txBody>
      </p:sp>
      <p:sp>
        <p:nvSpPr>
          <p:cNvPr id="4" name="Titre 3"/>
          <p:cNvSpPr>
            <a:spLocks noGrp="1"/>
          </p:cNvSpPr>
          <p:nvPr>
            <p:ph type="title"/>
          </p:nvPr>
        </p:nvSpPr>
        <p:spPr/>
        <p:txBody>
          <a:bodyPr/>
          <a:lstStyle/>
          <a:p>
            <a:r>
              <a:rPr lang="fr-CH" dirty="0" smtClean="0"/>
              <a:t>Evolution </a:t>
            </a:r>
            <a:r>
              <a:rPr lang="fr-CH" dirty="0" err="1" smtClean="0"/>
              <a:t>UUpD</a:t>
            </a:r>
            <a:r>
              <a:rPr lang="fr-CH" dirty="0" smtClean="0"/>
              <a:t> – </a:t>
            </a:r>
            <a:r>
              <a:rPr lang="fr-CH" dirty="0" err="1" smtClean="0"/>
              <a:t>UUpW</a:t>
            </a:r>
            <a:r>
              <a:rPr lang="fr-CH" dirty="0" smtClean="0"/>
              <a:t> –</a:t>
            </a:r>
            <a:r>
              <a:rPr lang="fr-CH" dirty="0" err="1" smtClean="0"/>
              <a:t>UUpM</a:t>
            </a:r>
            <a:r>
              <a:rPr lang="fr-CH" dirty="0" smtClean="0"/>
              <a:t> + </a:t>
            </a:r>
            <a:r>
              <a:rPr lang="fr-CH" dirty="0" err="1" smtClean="0"/>
              <a:t>Print</a:t>
            </a:r>
            <a:endParaRPr lang="de-DE" dirty="0"/>
          </a:p>
        </p:txBody>
      </p:sp>
      <p:sp>
        <p:nvSpPr>
          <p:cNvPr id="5" name="Espace réservé du texte 4"/>
          <p:cNvSpPr>
            <a:spLocks noGrp="1"/>
          </p:cNvSpPr>
          <p:nvPr>
            <p:ph type="body" sz="quarter" idx="12"/>
          </p:nvPr>
        </p:nvSpPr>
        <p:spPr/>
        <p:txBody>
          <a:bodyPr/>
          <a:lstStyle/>
          <a:p>
            <a:r>
              <a:rPr lang="fr-CH" dirty="0" smtClean="0"/>
              <a:t>Net </a:t>
            </a:r>
            <a:r>
              <a:rPr lang="fr-CH" dirty="0" err="1" smtClean="0"/>
              <a:t>Metrix</a:t>
            </a:r>
            <a:r>
              <a:rPr lang="fr-CH" dirty="0" smtClean="0"/>
              <a:t> Profile – groupe total</a:t>
            </a:r>
            <a:endParaRPr lang="de-DE" dirty="0"/>
          </a:p>
        </p:txBody>
      </p:sp>
      <p:graphicFrame>
        <p:nvGraphicFramePr>
          <p:cNvPr id="8" name="Graphique 7"/>
          <p:cNvGraphicFramePr>
            <a:graphicFrameLocks/>
          </p:cNvGraphicFramePr>
          <p:nvPr>
            <p:extLst>
              <p:ext uri="{D42A27DB-BD31-4B8C-83A1-F6EECF244321}">
                <p14:modId xmlns:p14="http://schemas.microsoft.com/office/powerpoint/2010/main" val="3451605980"/>
              </p:ext>
            </p:extLst>
          </p:nvPr>
        </p:nvGraphicFramePr>
        <p:xfrm>
          <a:off x="479220" y="781050"/>
          <a:ext cx="8770620" cy="52959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341854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5360" y="260648"/>
            <a:ext cx="11389496" cy="740569"/>
          </a:xfrm>
        </p:spPr>
        <p:txBody>
          <a:bodyPr/>
          <a:lstStyle/>
          <a:p>
            <a:r>
              <a:rPr lang="de-DE" dirty="0" err="1" smtClean="0"/>
              <a:t>Plateformes</a:t>
            </a:r>
            <a:r>
              <a:rPr lang="de-DE" dirty="0" smtClean="0"/>
              <a:t> Digitales</a:t>
            </a:r>
            <a:r>
              <a:rPr lang="de-DE" dirty="0"/>
              <a:t/>
            </a:r>
            <a:br>
              <a:rPr lang="de-DE" dirty="0"/>
            </a:br>
            <a:endParaRPr lang="de-DE" dirty="0"/>
          </a:p>
        </p:txBody>
      </p:sp>
      <p:pic>
        <p:nvPicPr>
          <p:cNvPr id="11" name="Picture 3" descr="C:\Users\sma\Desktop\Image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166" y="1988840"/>
            <a:ext cx="2852373" cy="230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Users\sma\Desktop\Image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1704" y="2852840"/>
            <a:ext cx="1124092"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C:\Users\sma\Desktop\Image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5796" y="2852840"/>
            <a:ext cx="1440822" cy="144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Graphique 7"/>
          <p:cNvGraphicFramePr/>
          <p:nvPr>
            <p:extLst>
              <p:ext uri="{D42A27DB-BD31-4B8C-83A1-F6EECF244321}">
                <p14:modId xmlns:p14="http://schemas.microsoft.com/office/powerpoint/2010/main" val="600947432"/>
              </p:ext>
            </p:extLst>
          </p:nvPr>
        </p:nvGraphicFramePr>
        <p:xfrm>
          <a:off x="5087860" y="807492"/>
          <a:ext cx="8128000" cy="5418667"/>
        </p:xfrm>
        <a:graphic>
          <a:graphicData uri="http://schemas.openxmlformats.org/drawingml/2006/chart">
            <c:chart xmlns:c="http://schemas.openxmlformats.org/drawingml/2006/chart" xmlns:r="http://schemas.openxmlformats.org/officeDocument/2006/relationships" r:id="rId6"/>
          </a:graphicData>
        </a:graphic>
      </p:graphicFrame>
      <p:sp>
        <p:nvSpPr>
          <p:cNvPr id="10" name="Espace réservé du texte 2"/>
          <p:cNvSpPr txBox="1">
            <a:spLocks/>
          </p:cNvSpPr>
          <p:nvPr/>
        </p:nvSpPr>
        <p:spPr>
          <a:xfrm>
            <a:off x="6106446" y="6112936"/>
            <a:ext cx="5618410" cy="292883"/>
          </a:xfrm>
          <a:prstGeom prst="rect">
            <a:avLst/>
          </a:prstGeom>
        </p:spPr>
        <p:txBody>
          <a:bodyPr vert="horz" lIns="0" tIns="0" rIns="108000" bIns="108000" rtlCol="0">
            <a:noAutofit/>
          </a:bodyPr>
          <a:lstStyle>
            <a:lvl1pPr marL="0" indent="0" algn="r" defTabSz="914400" rtl="0" eaLnBrk="1" latinLnBrk="0" hangingPunct="1">
              <a:lnSpc>
                <a:spcPct val="100000"/>
              </a:lnSpc>
              <a:spcBef>
                <a:spcPts val="0"/>
              </a:spcBef>
              <a:spcAft>
                <a:spcPts val="0"/>
              </a:spcAft>
              <a:buFontTx/>
              <a:buNone/>
              <a:defRPr sz="600" b="0" i="0" kern="1200" baseline="0">
                <a:solidFill>
                  <a:srgbClr val="818284"/>
                </a:solidFill>
                <a:latin typeface="ATC Overlook Extra Light" charset="0"/>
                <a:ea typeface="ATC Overlook Extra Light" charset="0"/>
                <a:cs typeface="ATC Overlook Extra Light" charset="0"/>
              </a:defRPr>
            </a:lvl1pPr>
            <a:lvl2pPr marL="360000" indent="-360000" algn="l" defTabSz="914400" rtl="0" eaLnBrk="1" latinLnBrk="0" hangingPunct="1">
              <a:lnSpc>
                <a:spcPts val="3000"/>
              </a:lnSpc>
              <a:spcBef>
                <a:spcPts val="300"/>
              </a:spcBef>
              <a:buClr>
                <a:schemeClr val="accent2"/>
              </a:buClr>
              <a:buFont typeface="Wingdings" panose="05000000000000000000" pitchFamily="2" charset="2"/>
              <a:buChar char="§"/>
              <a:defRPr sz="2400" b="0" i="0" kern="1200">
                <a:solidFill>
                  <a:schemeClr val="tx1"/>
                </a:solidFill>
                <a:latin typeface="ATC Overlook Extra Light" charset="0"/>
                <a:ea typeface="ATC Overlook Extra Light" charset="0"/>
                <a:cs typeface="ATC Overlook Extra Light" charset="0"/>
              </a:defRPr>
            </a:lvl2pPr>
            <a:lvl3pPr marL="360000" indent="0" algn="l" defTabSz="914400" rtl="0" eaLnBrk="1" latinLnBrk="0" hangingPunct="1">
              <a:lnSpc>
                <a:spcPts val="3000"/>
              </a:lnSpc>
              <a:spcBef>
                <a:spcPts val="300"/>
              </a:spcBef>
              <a:buFontTx/>
              <a:buNone/>
              <a:defRPr sz="2400" b="0" i="0" kern="1200">
                <a:solidFill>
                  <a:schemeClr val="tx1"/>
                </a:solidFill>
                <a:latin typeface="ATC Overlook Extra Light" charset="0"/>
                <a:ea typeface="ATC Overlook Extra Light" charset="0"/>
                <a:cs typeface="ATC Overlook Extra Light" charset="0"/>
              </a:defRPr>
            </a:lvl3pPr>
            <a:lvl4pPr marL="720000" indent="-360000" algn="l" defTabSz="914400" rtl="0" eaLnBrk="1" latinLnBrk="0" hangingPunct="1">
              <a:lnSpc>
                <a:spcPts val="3000"/>
              </a:lnSpc>
              <a:spcBef>
                <a:spcPts val="300"/>
              </a:spcBef>
              <a:buFont typeface="Wingdings" panose="05000000000000000000" pitchFamily="2" charset="2"/>
              <a:buChar char="§"/>
              <a:defRPr sz="2400" b="0" i="0" kern="1200">
                <a:solidFill>
                  <a:schemeClr val="tx1"/>
                </a:solidFill>
                <a:latin typeface="ATC Overlook Extra Light" charset="0"/>
                <a:ea typeface="ATC Overlook Extra Light" charset="0"/>
                <a:cs typeface="ATC Overlook Extra Light" charset="0"/>
              </a:defRPr>
            </a:lvl4pPr>
            <a:lvl5pPr marL="1080000" indent="-360000" algn="l" defTabSz="914400" rtl="0" eaLnBrk="1" latinLnBrk="0" hangingPunct="1">
              <a:lnSpc>
                <a:spcPts val="3000"/>
              </a:lnSpc>
              <a:spcBef>
                <a:spcPts val="300"/>
              </a:spcBef>
              <a:buFont typeface="Wingdings" panose="05000000000000000000" pitchFamily="2" charset="2"/>
              <a:buChar char="§"/>
              <a:defRPr sz="2400" b="0" i="0" kern="1200">
                <a:solidFill>
                  <a:schemeClr val="tx1"/>
                </a:solidFill>
                <a:latin typeface="ATC Overlook Extra Light" charset="0"/>
                <a:ea typeface="ATC Overlook Extra Light" charset="0"/>
                <a:cs typeface="ATC Overlook Extr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H" sz="1000" dirty="0" smtClean="0">
                <a:solidFill>
                  <a:srgbClr val="140005"/>
                </a:solidFill>
              </a:rPr>
              <a:t>Source : Google </a:t>
            </a:r>
            <a:r>
              <a:rPr lang="fr-CH" sz="1000" dirty="0" err="1" smtClean="0">
                <a:solidFill>
                  <a:srgbClr val="140005"/>
                </a:solidFill>
              </a:rPr>
              <a:t>Analytics</a:t>
            </a:r>
            <a:r>
              <a:rPr lang="fr-CH" sz="1000" dirty="0" smtClean="0">
                <a:solidFill>
                  <a:srgbClr val="140005"/>
                </a:solidFill>
              </a:rPr>
              <a:t>  Septembre 2016</a:t>
            </a:r>
          </a:p>
          <a:p>
            <a:endParaRPr lang="de-DE" dirty="0"/>
          </a:p>
        </p:txBody>
      </p:sp>
      <p:sp>
        <p:nvSpPr>
          <p:cNvPr id="9" name="Foliennummernplatzhalter 5"/>
          <p:cNvSpPr txBox="1">
            <a:spLocks/>
          </p:cNvSpPr>
          <p:nvPr/>
        </p:nvSpPr>
        <p:spPr>
          <a:xfrm>
            <a:off x="1257317" y="6426206"/>
            <a:ext cx="466724" cy="365125"/>
          </a:xfrm>
          <a:prstGeom prst="rect">
            <a:avLst/>
          </a:prstGeom>
        </p:spPr>
        <p:txBody>
          <a:bodyPr vert="horz" lIns="91440" tIns="45720" rIns="91440" bIns="45720" rtlCol="0" anchor="ctr"/>
          <a:lstStyle>
            <a:defPPr>
              <a:defRPr lang="de-DE"/>
            </a:defPPr>
            <a:lvl1pPr marL="0" algn="r" defTabSz="914400" rtl="0" eaLnBrk="1" latinLnBrk="0" hangingPunct="1">
              <a:defRPr lang="de-CH" sz="8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3FBBA6-60B1-4207-A1C3-E4FB17CE02A0}" type="slidenum">
              <a:rPr lang="de-CH" smtClean="0"/>
              <a:pPr/>
              <a:t>22</a:t>
            </a:fld>
            <a:endParaRPr lang="de-CH" dirty="0"/>
          </a:p>
        </p:txBody>
      </p:sp>
    </p:spTree>
    <p:extLst>
      <p:ext uri="{BB962C8B-B14F-4D97-AF65-F5344CB8AC3E}">
        <p14:creationId xmlns:p14="http://schemas.microsoft.com/office/powerpoint/2010/main" val="27672253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5360" y="260648"/>
            <a:ext cx="11389496" cy="740569"/>
          </a:xfrm>
        </p:spPr>
        <p:txBody>
          <a:bodyPr/>
          <a:lstStyle/>
          <a:p>
            <a:r>
              <a:rPr lang="de-DE" dirty="0" err="1" smtClean="0"/>
              <a:t>Audience</a:t>
            </a:r>
            <a:r>
              <a:rPr lang="de-DE" dirty="0" smtClean="0"/>
              <a:t> - Mobile</a:t>
            </a:r>
            <a:r>
              <a:rPr lang="de-DE" dirty="0"/>
              <a:t/>
            </a:r>
            <a:br>
              <a:rPr lang="de-DE" dirty="0"/>
            </a:br>
            <a:endParaRPr lang="de-DE" dirty="0"/>
          </a:p>
        </p:txBody>
      </p:sp>
      <p:graphicFrame>
        <p:nvGraphicFramePr>
          <p:cNvPr id="8" name="Tabelle 16"/>
          <p:cNvGraphicFramePr>
            <a:graphicFrameLocks noGrp="1"/>
          </p:cNvGraphicFramePr>
          <p:nvPr>
            <p:extLst>
              <p:ext uri="{D42A27DB-BD31-4B8C-83A1-F6EECF244321}">
                <p14:modId xmlns:p14="http://schemas.microsoft.com/office/powerpoint/2010/main" val="1157472068"/>
              </p:ext>
            </p:extLst>
          </p:nvPr>
        </p:nvGraphicFramePr>
        <p:xfrm>
          <a:off x="1847410" y="2518668"/>
          <a:ext cx="5184720" cy="1030348"/>
        </p:xfrm>
        <a:graphic>
          <a:graphicData uri="http://schemas.openxmlformats.org/drawingml/2006/table">
            <a:tbl>
              <a:tblPr firstRow="1" bandRow="1">
                <a:tableStyleId>{5C22544A-7EE6-4342-B048-85BDC9FD1C3A}</a:tableStyleId>
              </a:tblPr>
              <a:tblGrid>
                <a:gridCol w="2880400"/>
                <a:gridCol w="2304320"/>
              </a:tblGrid>
              <a:tr h="257587">
                <a:tc>
                  <a:txBody>
                    <a:bodyPr/>
                    <a:lstStyle/>
                    <a:p>
                      <a:pPr algn="l"/>
                      <a:r>
                        <a:rPr lang="en-GB" sz="1200" b="1" baseline="0" noProof="0" dirty="0" smtClean="0">
                          <a:solidFill>
                            <a:schemeClr val="accent2"/>
                          </a:solidFill>
                          <a:latin typeface="ATC Overlook" panose="00000500000000000000" pitchFamily="2" charset="0"/>
                          <a:cs typeface="Calibri" pitchFamily="34" charset="0"/>
                        </a:rPr>
                        <a:t>iPhone App</a:t>
                      </a: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GB" sz="1200" b="0" noProof="0" dirty="0">
                        <a:solidFill>
                          <a:srgbClr val="5F5F5F"/>
                        </a:solidFill>
                        <a:latin typeface="ATC Overlook" panose="00000500000000000000" pitchFamily="2" charset="0"/>
                        <a:cs typeface="Calibri" pitchFamily="34" charset="0"/>
                      </a:endParaRP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57587">
                <a:tc>
                  <a:txBody>
                    <a:bodyPr/>
                    <a:lstStyle/>
                    <a:p>
                      <a:pPr algn="l"/>
                      <a:r>
                        <a:rPr lang="en-GB" sz="1200" b="1" baseline="0" noProof="0" dirty="0" smtClean="0">
                          <a:solidFill>
                            <a:schemeClr val="accent2"/>
                          </a:solidFill>
                          <a:latin typeface="ATC Overlook" panose="00000500000000000000" pitchFamily="2" charset="0"/>
                          <a:cs typeface="Calibri" pitchFamily="34" charset="0"/>
                        </a:rPr>
                        <a:t>Net-</a:t>
                      </a:r>
                      <a:r>
                        <a:rPr lang="en-GB" sz="1200" b="1" baseline="0" noProof="0" dirty="0" err="1" smtClean="0">
                          <a:solidFill>
                            <a:schemeClr val="accent2"/>
                          </a:solidFill>
                          <a:latin typeface="ATC Overlook" panose="00000500000000000000" pitchFamily="2" charset="0"/>
                          <a:cs typeface="Calibri" pitchFamily="34" charset="0"/>
                        </a:rPr>
                        <a:t>Metrix</a:t>
                      </a:r>
                      <a:r>
                        <a:rPr lang="en-GB" sz="1200" b="1" baseline="0" noProof="0" dirty="0" smtClean="0">
                          <a:solidFill>
                            <a:schemeClr val="accent2"/>
                          </a:solidFill>
                          <a:latin typeface="ATC Overlook" panose="00000500000000000000" pitchFamily="2" charset="0"/>
                          <a:cs typeface="Calibri" pitchFamily="34" charset="0"/>
                        </a:rPr>
                        <a:t>-Mobile (</a:t>
                      </a:r>
                      <a:r>
                        <a:rPr lang="en-GB" sz="1200" b="1" baseline="0" noProof="0" dirty="0" err="1" smtClean="0">
                          <a:solidFill>
                            <a:schemeClr val="accent2"/>
                          </a:solidFill>
                          <a:latin typeface="ATC Overlook" panose="00000500000000000000" pitchFamily="2" charset="0"/>
                          <a:cs typeface="Calibri" pitchFamily="34" charset="0"/>
                        </a:rPr>
                        <a:t>Septembre</a:t>
                      </a:r>
                      <a:r>
                        <a:rPr lang="en-GB" sz="1200" b="1" baseline="0" noProof="0" dirty="0" smtClean="0">
                          <a:solidFill>
                            <a:schemeClr val="accent2"/>
                          </a:solidFill>
                          <a:latin typeface="ATC Overlook" panose="00000500000000000000" pitchFamily="2" charset="0"/>
                          <a:cs typeface="Calibri" pitchFamily="34" charset="0"/>
                        </a:rPr>
                        <a:t> 2016)</a:t>
                      </a: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GB" sz="1200" b="0" noProof="0" dirty="0" smtClean="0">
                          <a:solidFill>
                            <a:schemeClr val="accent4">
                              <a:lumMod val="50000"/>
                            </a:schemeClr>
                          </a:solidFill>
                          <a:latin typeface="+mn-lt"/>
                          <a:cs typeface="Calibri" pitchFamily="34" charset="0"/>
                        </a:rPr>
                        <a:t>9’000 unique clients</a:t>
                      </a:r>
                      <a:endParaRPr lang="en-GB" sz="1200" b="0" noProof="0" dirty="0">
                        <a:solidFill>
                          <a:schemeClr val="accent4">
                            <a:lumMod val="50000"/>
                          </a:schemeClr>
                        </a:solidFill>
                        <a:latin typeface="+mn-lt"/>
                        <a:cs typeface="Calibri" pitchFamily="34" charset="0"/>
                      </a:endParaRP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57587">
                <a:tc>
                  <a:txBody>
                    <a:bodyPr/>
                    <a:lstStyle/>
                    <a:p>
                      <a:pPr algn="l"/>
                      <a:r>
                        <a:rPr lang="en-GB" sz="1200" b="1" baseline="0" noProof="0" dirty="0" smtClean="0">
                          <a:solidFill>
                            <a:schemeClr val="accent2"/>
                          </a:solidFill>
                          <a:latin typeface="ATC Overlook" panose="00000500000000000000" pitchFamily="2" charset="0"/>
                          <a:cs typeface="Calibri" pitchFamily="34" charset="0"/>
                        </a:rPr>
                        <a:t>Visits</a:t>
                      </a: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GB" sz="1200" b="0" noProof="0" dirty="0" smtClean="0">
                          <a:solidFill>
                            <a:schemeClr val="accent4">
                              <a:lumMod val="50000"/>
                            </a:schemeClr>
                          </a:solidFill>
                          <a:latin typeface="+mn-lt"/>
                          <a:cs typeface="Calibri" pitchFamily="34" charset="0"/>
                        </a:rPr>
                        <a:t>103’568 par </a:t>
                      </a:r>
                      <a:r>
                        <a:rPr lang="en-GB" sz="1200" b="0" noProof="0" dirty="0" err="1" smtClean="0">
                          <a:solidFill>
                            <a:schemeClr val="accent4">
                              <a:lumMod val="50000"/>
                            </a:schemeClr>
                          </a:solidFill>
                          <a:latin typeface="+mn-lt"/>
                          <a:cs typeface="Calibri" pitchFamily="34" charset="0"/>
                        </a:rPr>
                        <a:t>mois</a:t>
                      </a:r>
                      <a:endParaRPr lang="en-GB" sz="1200" b="0" noProof="0" dirty="0">
                        <a:solidFill>
                          <a:schemeClr val="accent4">
                            <a:lumMod val="50000"/>
                          </a:schemeClr>
                        </a:solidFill>
                        <a:latin typeface="+mn-lt"/>
                        <a:cs typeface="Calibri" pitchFamily="34" charset="0"/>
                      </a:endParaRP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57587">
                <a:tc>
                  <a:txBody>
                    <a:bodyPr/>
                    <a:lstStyle/>
                    <a:p>
                      <a:pPr algn="l"/>
                      <a:r>
                        <a:rPr lang="en-GB" sz="1200" b="1" baseline="0" noProof="0" dirty="0" smtClean="0">
                          <a:solidFill>
                            <a:schemeClr val="accent2"/>
                          </a:solidFill>
                          <a:latin typeface="ATC Overlook" panose="00000500000000000000" pitchFamily="2" charset="0"/>
                          <a:cs typeface="Calibri" pitchFamily="34" charset="0"/>
                        </a:rPr>
                        <a:t>Page impressions</a:t>
                      </a: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200" b="0" i="0" kern="1200" dirty="0" smtClean="0">
                          <a:solidFill>
                            <a:schemeClr val="accent4">
                              <a:lumMod val="50000"/>
                            </a:schemeClr>
                          </a:solidFill>
                          <a:effectLst/>
                          <a:latin typeface="+mn-lt"/>
                          <a:ea typeface="+mn-ea"/>
                          <a:cs typeface="+mn-cs"/>
                        </a:rPr>
                        <a:t>651'394 </a:t>
                      </a:r>
                      <a:r>
                        <a:rPr lang="en-GB" sz="1200" b="0" noProof="0" dirty="0" smtClean="0">
                          <a:solidFill>
                            <a:schemeClr val="accent4">
                              <a:lumMod val="50000"/>
                            </a:schemeClr>
                          </a:solidFill>
                          <a:latin typeface="+mn-lt"/>
                          <a:cs typeface="Calibri" pitchFamily="34" charset="0"/>
                        </a:rPr>
                        <a:t>par </a:t>
                      </a:r>
                      <a:r>
                        <a:rPr lang="en-GB" sz="1200" b="0" noProof="0" dirty="0" err="1" smtClean="0">
                          <a:solidFill>
                            <a:schemeClr val="accent4">
                              <a:lumMod val="50000"/>
                            </a:schemeClr>
                          </a:solidFill>
                          <a:latin typeface="+mn-lt"/>
                          <a:cs typeface="Calibri" pitchFamily="34" charset="0"/>
                        </a:rPr>
                        <a:t>mois</a:t>
                      </a:r>
                      <a:endParaRPr lang="en-GB" sz="1200" b="0" noProof="0" dirty="0">
                        <a:solidFill>
                          <a:schemeClr val="accent4">
                            <a:lumMod val="50000"/>
                          </a:schemeClr>
                        </a:solidFill>
                        <a:latin typeface="+mn-lt"/>
                        <a:cs typeface="Calibri" pitchFamily="34" charset="0"/>
                      </a:endParaRP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grpSp>
        <p:nvGrpSpPr>
          <p:cNvPr id="10" name="Groupe 9"/>
          <p:cNvGrpSpPr/>
          <p:nvPr/>
        </p:nvGrpSpPr>
        <p:grpSpPr>
          <a:xfrm>
            <a:off x="834022" y="2455249"/>
            <a:ext cx="613983" cy="1214135"/>
            <a:chOff x="6929124" y="986376"/>
            <a:chExt cx="1681476" cy="3339817"/>
          </a:xfrm>
        </p:grpSpPr>
        <p:pic>
          <p:nvPicPr>
            <p:cNvPr id="14" name="pasted-image.png"/>
            <p:cNvPicPr/>
            <p:nvPr/>
          </p:nvPicPr>
          <p:blipFill>
            <a:blip r:embed="rId3">
              <a:extLst/>
            </a:blip>
            <a:stretch>
              <a:fillRect/>
            </a:stretch>
          </p:blipFill>
          <p:spPr>
            <a:xfrm>
              <a:off x="6929124" y="986376"/>
              <a:ext cx="1681476" cy="3339817"/>
            </a:xfrm>
            <a:prstGeom prst="rect">
              <a:avLst/>
            </a:prstGeom>
            <a:ln w="12700" cap="flat">
              <a:noFill/>
              <a:miter lim="400000"/>
            </a:ln>
            <a:effectLst>
              <a:outerShdw blurRad="190500" dir="5400000" rotWithShape="0">
                <a:srgbClr val="000000"/>
              </a:outerShdw>
            </a:effectLst>
          </p:spPr>
        </p:pic>
        <p:pic>
          <p:nvPicPr>
            <p:cNvPr id="15"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948"/>
            <a:stretch/>
          </p:blipFill>
          <p:spPr bwMode="auto">
            <a:xfrm>
              <a:off x="7008600" y="1386840"/>
              <a:ext cx="1508546" cy="2608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Groupe 8"/>
          <p:cNvGrpSpPr/>
          <p:nvPr/>
        </p:nvGrpSpPr>
        <p:grpSpPr>
          <a:xfrm>
            <a:off x="263190" y="4058566"/>
            <a:ext cx="1645557" cy="2244667"/>
            <a:chOff x="3375303" y="2182462"/>
            <a:chExt cx="1969626" cy="2758107"/>
          </a:xfrm>
        </p:grpSpPr>
        <p:pic>
          <p:nvPicPr>
            <p:cNvPr id="11" name="pasted-image.png"/>
            <p:cNvPicPr/>
            <p:nvPr/>
          </p:nvPicPr>
          <p:blipFill>
            <a:blip r:embed="rId5">
              <a:extLst/>
            </a:blip>
            <a:stretch>
              <a:fillRect/>
            </a:stretch>
          </p:blipFill>
          <p:spPr>
            <a:xfrm rot="5400000">
              <a:off x="2981062" y="2576703"/>
              <a:ext cx="2758107" cy="1969626"/>
            </a:xfrm>
            <a:prstGeom prst="rect">
              <a:avLst/>
            </a:prstGeom>
            <a:ln w="12700" cap="flat">
              <a:noFill/>
              <a:miter lim="400000"/>
            </a:ln>
            <a:effectLst>
              <a:outerShdw blurRad="190500" dist="8455" dir="5400000" rotWithShape="0">
                <a:srgbClr val="000000"/>
              </a:outerShdw>
            </a:effectLst>
          </p:spPr>
        </p:pic>
        <p:pic>
          <p:nvPicPr>
            <p:cNvPr id="1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99372" y="2590160"/>
              <a:ext cx="1453260" cy="1942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aphicFrame>
        <p:nvGraphicFramePr>
          <p:cNvPr id="13" name="Tabelle 16"/>
          <p:cNvGraphicFramePr>
            <a:graphicFrameLocks noGrp="1"/>
          </p:cNvGraphicFramePr>
          <p:nvPr>
            <p:extLst>
              <p:ext uri="{D42A27DB-BD31-4B8C-83A1-F6EECF244321}">
                <p14:modId xmlns:p14="http://schemas.microsoft.com/office/powerpoint/2010/main" val="746550484"/>
              </p:ext>
            </p:extLst>
          </p:nvPr>
        </p:nvGraphicFramePr>
        <p:xfrm>
          <a:off x="2482930" y="4414932"/>
          <a:ext cx="4536630" cy="1030348"/>
        </p:xfrm>
        <a:graphic>
          <a:graphicData uri="http://schemas.openxmlformats.org/drawingml/2006/table">
            <a:tbl>
              <a:tblPr firstRow="1" bandRow="1">
                <a:tableStyleId>{5C22544A-7EE6-4342-B048-85BDC9FD1C3A}</a:tableStyleId>
              </a:tblPr>
              <a:tblGrid>
                <a:gridCol w="2532920"/>
                <a:gridCol w="2003710"/>
              </a:tblGrid>
              <a:tr h="257587">
                <a:tc>
                  <a:txBody>
                    <a:bodyPr/>
                    <a:lstStyle/>
                    <a:p>
                      <a:pPr algn="l"/>
                      <a:r>
                        <a:rPr lang="en-GB" sz="1200" b="1" baseline="0" noProof="0" dirty="0" err="1" smtClean="0">
                          <a:solidFill>
                            <a:schemeClr val="accent2"/>
                          </a:solidFill>
                          <a:latin typeface="ATC Overlook" panose="00000500000000000000" pitchFamily="2" charset="0"/>
                          <a:cs typeface="Calibri" pitchFamily="34" charset="0"/>
                        </a:rPr>
                        <a:t>iPad</a:t>
                      </a:r>
                      <a:r>
                        <a:rPr lang="en-GB" sz="1200" b="1" baseline="0" noProof="0" dirty="0" smtClean="0">
                          <a:solidFill>
                            <a:schemeClr val="accent2"/>
                          </a:solidFill>
                          <a:latin typeface="ATC Overlook" panose="00000500000000000000" pitchFamily="2" charset="0"/>
                          <a:cs typeface="Calibri" pitchFamily="34" charset="0"/>
                        </a:rPr>
                        <a:t> App</a:t>
                      </a: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GB" sz="1200" b="0" noProof="0" dirty="0">
                        <a:solidFill>
                          <a:srgbClr val="5F5F5F"/>
                        </a:solidFill>
                        <a:latin typeface="ATC Overlook" panose="00000500000000000000" pitchFamily="2" charset="0"/>
                        <a:cs typeface="Calibri" pitchFamily="34" charset="0"/>
                      </a:endParaRP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57587">
                <a:tc>
                  <a:txBody>
                    <a:bodyPr/>
                    <a:lstStyle/>
                    <a:p>
                      <a:pPr algn="l"/>
                      <a:r>
                        <a:rPr lang="en-GB" sz="1200" b="1" baseline="0" noProof="0" dirty="0" smtClean="0">
                          <a:solidFill>
                            <a:schemeClr val="accent2"/>
                          </a:solidFill>
                          <a:latin typeface="ATC Overlook" panose="00000500000000000000" pitchFamily="2" charset="0"/>
                          <a:cs typeface="Calibri" pitchFamily="34" charset="0"/>
                        </a:rPr>
                        <a:t>Google Analytics (</a:t>
                      </a:r>
                      <a:r>
                        <a:rPr lang="en-GB" sz="1200" b="1" baseline="0" noProof="0" dirty="0" err="1" smtClean="0">
                          <a:solidFill>
                            <a:schemeClr val="accent2"/>
                          </a:solidFill>
                          <a:latin typeface="ATC Overlook" panose="00000500000000000000" pitchFamily="2" charset="0"/>
                          <a:cs typeface="Calibri" pitchFamily="34" charset="0"/>
                        </a:rPr>
                        <a:t>Août</a:t>
                      </a:r>
                      <a:r>
                        <a:rPr lang="en-GB" sz="1200" b="1" baseline="0" noProof="0" dirty="0" smtClean="0">
                          <a:solidFill>
                            <a:schemeClr val="accent2"/>
                          </a:solidFill>
                          <a:latin typeface="ATC Overlook" panose="00000500000000000000" pitchFamily="2" charset="0"/>
                          <a:cs typeface="Calibri" pitchFamily="34" charset="0"/>
                        </a:rPr>
                        <a:t> 2016)</a:t>
                      </a: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GB" sz="1200" b="0" noProof="0" dirty="0">
                        <a:solidFill>
                          <a:srgbClr val="5F5F5F"/>
                        </a:solidFill>
                        <a:latin typeface="ATC Overlook" panose="00000500000000000000" pitchFamily="2" charset="0"/>
                        <a:cs typeface="Calibri" pitchFamily="34" charset="0"/>
                      </a:endParaRP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57587">
                <a:tc>
                  <a:txBody>
                    <a:bodyPr/>
                    <a:lstStyle/>
                    <a:p>
                      <a:pPr algn="l"/>
                      <a:r>
                        <a:rPr lang="en-GB" sz="1200" b="1" baseline="0" noProof="0" dirty="0" smtClean="0">
                          <a:solidFill>
                            <a:schemeClr val="accent2"/>
                          </a:solidFill>
                          <a:latin typeface="ATC Overlook" panose="00000500000000000000" pitchFamily="2" charset="0"/>
                          <a:cs typeface="Calibri" pitchFamily="34" charset="0"/>
                        </a:rPr>
                        <a:t>Sessions</a:t>
                      </a: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GB" sz="1200" b="0" noProof="0" dirty="0" smtClean="0">
                          <a:solidFill>
                            <a:srgbClr val="5F5F5F"/>
                          </a:solidFill>
                          <a:latin typeface="ATC Overlook" panose="00000500000000000000" pitchFamily="2" charset="0"/>
                          <a:cs typeface="Calibri" pitchFamily="34" charset="0"/>
                        </a:rPr>
                        <a:t>21’411 par </a:t>
                      </a:r>
                      <a:r>
                        <a:rPr lang="en-GB" sz="1200" b="0" noProof="0" dirty="0" err="1" smtClean="0">
                          <a:solidFill>
                            <a:srgbClr val="5F5F5F"/>
                          </a:solidFill>
                          <a:latin typeface="ATC Overlook" panose="00000500000000000000" pitchFamily="2" charset="0"/>
                          <a:cs typeface="Calibri" pitchFamily="34" charset="0"/>
                        </a:rPr>
                        <a:t>mois</a:t>
                      </a:r>
                      <a:endParaRPr lang="en-GB" sz="1200" b="0" noProof="0" dirty="0">
                        <a:solidFill>
                          <a:srgbClr val="5F5F5F"/>
                        </a:solidFill>
                        <a:latin typeface="ATC Overlook" panose="00000500000000000000" pitchFamily="2" charset="0"/>
                        <a:cs typeface="Calibri" pitchFamily="34" charset="0"/>
                      </a:endParaRP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57587">
                <a:tc>
                  <a:txBody>
                    <a:bodyPr/>
                    <a:lstStyle/>
                    <a:p>
                      <a:pPr algn="l"/>
                      <a:r>
                        <a:rPr lang="en-GB" sz="1200" b="1" baseline="0" noProof="0" dirty="0" smtClean="0">
                          <a:solidFill>
                            <a:schemeClr val="accent2"/>
                          </a:solidFill>
                          <a:latin typeface="ATC Overlook" panose="00000500000000000000" pitchFamily="2" charset="0"/>
                          <a:cs typeface="Calibri" pitchFamily="34" charset="0"/>
                        </a:rPr>
                        <a:t>Page impressions</a:t>
                      </a: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GB" sz="1200" b="0" noProof="0" dirty="0" smtClean="0">
                          <a:solidFill>
                            <a:srgbClr val="5F5F5F"/>
                          </a:solidFill>
                          <a:latin typeface="ATC Overlook" panose="00000500000000000000" pitchFamily="2" charset="0"/>
                          <a:cs typeface="Calibri" pitchFamily="34" charset="0"/>
                        </a:rPr>
                        <a:t>849</a:t>
                      </a:r>
                      <a:r>
                        <a:rPr lang="en-GB" sz="1200" b="0" baseline="0" noProof="0" dirty="0" smtClean="0">
                          <a:solidFill>
                            <a:srgbClr val="5F5F5F"/>
                          </a:solidFill>
                          <a:latin typeface="ATC Overlook" panose="00000500000000000000" pitchFamily="2" charset="0"/>
                          <a:cs typeface="Calibri" pitchFamily="34" charset="0"/>
                        </a:rPr>
                        <a:t>’044</a:t>
                      </a:r>
                      <a:r>
                        <a:rPr lang="en-GB" sz="1200" b="0" noProof="0" dirty="0" smtClean="0">
                          <a:solidFill>
                            <a:srgbClr val="5F5F5F"/>
                          </a:solidFill>
                          <a:latin typeface="ATC Overlook" panose="00000500000000000000" pitchFamily="2" charset="0"/>
                          <a:cs typeface="Calibri" pitchFamily="34" charset="0"/>
                        </a:rPr>
                        <a:t>  par </a:t>
                      </a:r>
                      <a:r>
                        <a:rPr lang="en-GB" sz="1200" b="0" noProof="0" dirty="0" err="1" smtClean="0">
                          <a:solidFill>
                            <a:srgbClr val="5F5F5F"/>
                          </a:solidFill>
                          <a:latin typeface="ATC Overlook" panose="00000500000000000000" pitchFamily="2" charset="0"/>
                          <a:cs typeface="Calibri" pitchFamily="34" charset="0"/>
                        </a:rPr>
                        <a:t>mois</a:t>
                      </a:r>
                      <a:endParaRPr lang="en-GB" sz="1200" b="0" noProof="0" dirty="0">
                        <a:solidFill>
                          <a:srgbClr val="5F5F5F"/>
                        </a:solidFill>
                        <a:latin typeface="ATC Overlook" panose="00000500000000000000" pitchFamily="2" charset="0"/>
                        <a:cs typeface="Calibri" pitchFamily="34" charset="0"/>
                      </a:endParaRP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pic>
        <p:nvPicPr>
          <p:cNvPr id="16" name="Picture 5" descr="C:\Users\sma\Desktop\Image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0263" y="972489"/>
            <a:ext cx="1377147" cy="137636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Tabelle 16"/>
          <p:cNvGraphicFramePr>
            <a:graphicFrameLocks noGrp="1"/>
          </p:cNvGraphicFramePr>
          <p:nvPr>
            <p:extLst>
              <p:ext uri="{D42A27DB-BD31-4B8C-83A1-F6EECF244321}">
                <p14:modId xmlns:p14="http://schemas.microsoft.com/office/powerpoint/2010/main" val="4261848212"/>
              </p:ext>
            </p:extLst>
          </p:nvPr>
        </p:nvGraphicFramePr>
        <p:xfrm>
          <a:off x="1847410" y="1196690"/>
          <a:ext cx="5184720" cy="1030348"/>
        </p:xfrm>
        <a:graphic>
          <a:graphicData uri="http://schemas.openxmlformats.org/drawingml/2006/table">
            <a:tbl>
              <a:tblPr firstRow="1" bandRow="1">
                <a:tableStyleId>{5C22544A-7EE6-4342-B048-85BDC9FD1C3A}</a:tableStyleId>
              </a:tblPr>
              <a:tblGrid>
                <a:gridCol w="2962697"/>
                <a:gridCol w="2222023"/>
              </a:tblGrid>
              <a:tr h="257587">
                <a:tc>
                  <a:txBody>
                    <a:bodyPr/>
                    <a:lstStyle/>
                    <a:p>
                      <a:pPr algn="l"/>
                      <a:r>
                        <a:rPr lang="en-GB" sz="1200" b="1" baseline="0" noProof="0" dirty="0" smtClean="0">
                          <a:solidFill>
                            <a:schemeClr val="accent2"/>
                          </a:solidFill>
                          <a:latin typeface="ATC Overlook" panose="00000500000000000000" pitchFamily="2" charset="0"/>
                          <a:cs typeface="Calibri" pitchFamily="34" charset="0"/>
                        </a:rPr>
                        <a:t>Website - Mobile</a:t>
                      </a: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GB" sz="1200" b="0" noProof="0" dirty="0">
                        <a:solidFill>
                          <a:srgbClr val="5F5F5F"/>
                        </a:solidFill>
                        <a:latin typeface="ATC Overlook" panose="00000500000000000000" pitchFamily="2" charset="0"/>
                        <a:cs typeface="Calibri" pitchFamily="34" charset="0"/>
                      </a:endParaRP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57587">
                <a:tc>
                  <a:txBody>
                    <a:bodyPr/>
                    <a:lstStyle/>
                    <a:p>
                      <a:pPr algn="l"/>
                      <a:r>
                        <a:rPr lang="en-GB" sz="1200" b="1" baseline="0" noProof="0" dirty="0" smtClean="0">
                          <a:solidFill>
                            <a:schemeClr val="accent2"/>
                          </a:solidFill>
                          <a:latin typeface="ATC Overlook" panose="00000500000000000000" pitchFamily="2" charset="0"/>
                          <a:cs typeface="Calibri" pitchFamily="34" charset="0"/>
                        </a:rPr>
                        <a:t>Net-</a:t>
                      </a:r>
                      <a:r>
                        <a:rPr lang="en-GB" sz="1200" b="1" baseline="0" noProof="0" dirty="0" err="1" smtClean="0">
                          <a:solidFill>
                            <a:schemeClr val="accent2"/>
                          </a:solidFill>
                          <a:latin typeface="ATC Overlook" panose="00000500000000000000" pitchFamily="2" charset="0"/>
                          <a:cs typeface="Calibri" pitchFamily="34" charset="0"/>
                        </a:rPr>
                        <a:t>Metrix</a:t>
                      </a:r>
                      <a:r>
                        <a:rPr lang="en-GB" sz="1200" b="1" baseline="0" noProof="0" dirty="0" smtClean="0">
                          <a:solidFill>
                            <a:schemeClr val="accent2"/>
                          </a:solidFill>
                          <a:latin typeface="ATC Overlook" panose="00000500000000000000" pitchFamily="2" charset="0"/>
                          <a:cs typeface="Calibri" pitchFamily="34" charset="0"/>
                        </a:rPr>
                        <a:t>-Mobile (</a:t>
                      </a:r>
                      <a:r>
                        <a:rPr lang="en-GB" sz="1200" b="1" baseline="0" noProof="0" dirty="0" err="1" smtClean="0">
                          <a:solidFill>
                            <a:schemeClr val="accent2"/>
                          </a:solidFill>
                          <a:latin typeface="ATC Overlook" panose="00000500000000000000" pitchFamily="2" charset="0"/>
                          <a:cs typeface="Calibri" pitchFamily="34" charset="0"/>
                        </a:rPr>
                        <a:t>Septembre</a:t>
                      </a:r>
                      <a:r>
                        <a:rPr lang="en-GB" sz="1200" b="1" baseline="0" noProof="0" dirty="0" smtClean="0">
                          <a:solidFill>
                            <a:schemeClr val="accent2"/>
                          </a:solidFill>
                          <a:latin typeface="ATC Overlook" panose="00000500000000000000" pitchFamily="2" charset="0"/>
                          <a:cs typeface="Calibri" pitchFamily="34" charset="0"/>
                        </a:rPr>
                        <a:t> 2016)</a:t>
                      </a: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200" b="0" i="0" kern="1200" dirty="0" smtClean="0">
                          <a:solidFill>
                            <a:schemeClr val="accent5">
                              <a:lumMod val="50000"/>
                            </a:schemeClr>
                          </a:solidFill>
                          <a:effectLst/>
                          <a:latin typeface="+mn-lt"/>
                          <a:ea typeface="+mn-ea"/>
                          <a:cs typeface="+mn-cs"/>
                        </a:rPr>
                        <a:t>446'000</a:t>
                      </a:r>
                      <a:r>
                        <a:rPr lang="en-GB" sz="1200" b="0" noProof="0" dirty="0" smtClean="0">
                          <a:solidFill>
                            <a:schemeClr val="accent5">
                              <a:lumMod val="50000"/>
                            </a:schemeClr>
                          </a:solidFill>
                          <a:latin typeface="+mn-lt"/>
                          <a:cs typeface="Calibri" pitchFamily="34" charset="0"/>
                        </a:rPr>
                        <a:t> unique clients</a:t>
                      </a:r>
                      <a:endParaRPr lang="en-GB" sz="1200" b="0" noProof="0" dirty="0">
                        <a:solidFill>
                          <a:schemeClr val="accent5">
                            <a:lumMod val="50000"/>
                          </a:schemeClr>
                        </a:solidFill>
                        <a:latin typeface="+mn-lt"/>
                        <a:cs typeface="Calibri" pitchFamily="34" charset="0"/>
                      </a:endParaRP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57587">
                <a:tc>
                  <a:txBody>
                    <a:bodyPr/>
                    <a:lstStyle/>
                    <a:p>
                      <a:pPr algn="l"/>
                      <a:r>
                        <a:rPr lang="en-GB" sz="1200" b="1" baseline="0" noProof="0" dirty="0" smtClean="0">
                          <a:solidFill>
                            <a:schemeClr val="accent2"/>
                          </a:solidFill>
                          <a:latin typeface="ATC Overlook" panose="00000500000000000000" pitchFamily="2" charset="0"/>
                          <a:cs typeface="Calibri" pitchFamily="34" charset="0"/>
                        </a:rPr>
                        <a:t>Visits</a:t>
                      </a: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200" b="0" i="0" kern="1200" dirty="0" smtClean="0">
                          <a:solidFill>
                            <a:schemeClr val="accent5">
                              <a:lumMod val="50000"/>
                            </a:schemeClr>
                          </a:solidFill>
                          <a:effectLst/>
                          <a:latin typeface="+mn-lt"/>
                          <a:ea typeface="+mn-ea"/>
                          <a:cs typeface="+mn-cs"/>
                        </a:rPr>
                        <a:t>1'497'617</a:t>
                      </a:r>
                      <a:r>
                        <a:rPr lang="en-GB" sz="1200" b="0" noProof="0" dirty="0" smtClean="0">
                          <a:solidFill>
                            <a:schemeClr val="accent5">
                              <a:lumMod val="50000"/>
                            </a:schemeClr>
                          </a:solidFill>
                          <a:latin typeface="+mn-lt"/>
                          <a:cs typeface="Calibri" pitchFamily="34" charset="0"/>
                        </a:rPr>
                        <a:t> par </a:t>
                      </a:r>
                      <a:r>
                        <a:rPr lang="en-GB" sz="1200" b="0" noProof="0" dirty="0" err="1" smtClean="0">
                          <a:solidFill>
                            <a:schemeClr val="accent5">
                              <a:lumMod val="50000"/>
                            </a:schemeClr>
                          </a:solidFill>
                          <a:latin typeface="+mn-lt"/>
                          <a:cs typeface="Calibri" pitchFamily="34" charset="0"/>
                        </a:rPr>
                        <a:t>mois</a:t>
                      </a:r>
                      <a:endParaRPr lang="en-GB" sz="1200" b="0" noProof="0" dirty="0">
                        <a:solidFill>
                          <a:schemeClr val="accent5">
                            <a:lumMod val="50000"/>
                          </a:schemeClr>
                        </a:solidFill>
                        <a:latin typeface="+mn-lt"/>
                        <a:cs typeface="Calibri" pitchFamily="34" charset="0"/>
                      </a:endParaRP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57587">
                <a:tc>
                  <a:txBody>
                    <a:bodyPr/>
                    <a:lstStyle/>
                    <a:p>
                      <a:pPr algn="l"/>
                      <a:r>
                        <a:rPr lang="en-GB" sz="1200" b="1" baseline="0" noProof="0" dirty="0" smtClean="0">
                          <a:solidFill>
                            <a:schemeClr val="accent2"/>
                          </a:solidFill>
                          <a:latin typeface="ATC Overlook" panose="00000500000000000000" pitchFamily="2" charset="0"/>
                          <a:cs typeface="Calibri" pitchFamily="34" charset="0"/>
                        </a:rPr>
                        <a:t>Page impressions</a:t>
                      </a: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200" b="0" i="0" kern="1200" dirty="0" smtClean="0">
                          <a:solidFill>
                            <a:schemeClr val="accent4">
                              <a:lumMod val="50000"/>
                            </a:schemeClr>
                          </a:solidFill>
                          <a:effectLst/>
                          <a:latin typeface="+mn-lt"/>
                          <a:ea typeface="+mn-ea"/>
                          <a:cs typeface="+mn-cs"/>
                        </a:rPr>
                        <a:t>2'195'478</a:t>
                      </a:r>
                      <a:r>
                        <a:rPr lang="en-GB" sz="1200" b="0" noProof="0" dirty="0" smtClean="0">
                          <a:solidFill>
                            <a:schemeClr val="accent4">
                              <a:lumMod val="50000"/>
                            </a:schemeClr>
                          </a:solidFill>
                          <a:latin typeface="+mn-lt"/>
                          <a:cs typeface="Calibri" pitchFamily="34" charset="0"/>
                        </a:rPr>
                        <a:t>  par </a:t>
                      </a:r>
                      <a:r>
                        <a:rPr lang="en-GB" sz="1200" b="0" noProof="0" dirty="0" err="1" smtClean="0">
                          <a:solidFill>
                            <a:schemeClr val="accent4">
                              <a:lumMod val="50000"/>
                            </a:schemeClr>
                          </a:solidFill>
                          <a:latin typeface="+mn-lt"/>
                          <a:cs typeface="Calibri" pitchFamily="34" charset="0"/>
                        </a:rPr>
                        <a:t>mois</a:t>
                      </a:r>
                      <a:endParaRPr lang="en-GB" sz="1200" b="0" noProof="0" dirty="0">
                        <a:solidFill>
                          <a:schemeClr val="accent4">
                            <a:lumMod val="50000"/>
                          </a:schemeClr>
                        </a:solidFill>
                        <a:latin typeface="+mn-lt"/>
                        <a:cs typeface="Calibri" pitchFamily="34" charset="0"/>
                      </a:endParaRPr>
                    </a:p>
                  </a:txBody>
                  <a:tcPr marT="36021" marB="36021"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17" name="Foliennummernplatzhalter 5"/>
          <p:cNvSpPr txBox="1">
            <a:spLocks/>
          </p:cNvSpPr>
          <p:nvPr/>
        </p:nvSpPr>
        <p:spPr>
          <a:xfrm>
            <a:off x="1257317" y="6426206"/>
            <a:ext cx="466724" cy="365125"/>
          </a:xfrm>
          <a:prstGeom prst="rect">
            <a:avLst/>
          </a:prstGeom>
        </p:spPr>
        <p:txBody>
          <a:bodyPr vert="horz" lIns="91440" tIns="45720" rIns="91440" bIns="45720" rtlCol="0" anchor="ctr"/>
          <a:lstStyle>
            <a:defPPr>
              <a:defRPr lang="de-DE"/>
            </a:defPPr>
            <a:lvl1pPr marL="0" algn="r" defTabSz="914400" rtl="0" eaLnBrk="1" latinLnBrk="0" hangingPunct="1">
              <a:defRPr lang="de-CH" sz="8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3FBBA6-60B1-4207-A1C3-E4FB17CE02A0}" type="slidenum">
              <a:rPr lang="de-CH" smtClean="0"/>
              <a:pPr/>
              <a:t>23</a:t>
            </a:fld>
            <a:endParaRPr lang="de-CH" dirty="0"/>
          </a:p>
        </p:txBody>
      </p:sp>
      <p:sp>
        <p:nvSpPr>
          <p:cNvPr id="19" name="Rectangle 18"/>
          <p:cNvSpPr/>
          <p:nvPr/>
        </p:nvSpPr>
        <p:spPr>
          <a:xfrm>
            <a:off x="2423490" y="5971430"/>
            <a:ext cx="4120039" cy="246221"/>
          </a:xfrm>
          <a:prstGeom prst="rect">
            <a:avLst/>
          </a:prstGeom>
        </p:spPr>
        <p:txBody>
          <a:bodyPr wrap="none">
            <a:spAutoFit/>
          </a:bodyPr>
          <a:lstStyle/>
          <a:p>
            <a:r>
              <a:rPr lang="fr-CH" sz="1000" dirty="0" smtClean="0"/>
              <a:t>Net-</a:t>
            </a:r>
            <a:r>
              <a:rPr lang="fr-CH" sz="1000" dirty="0" err="1" smtClean="0"/>
              <a:t>Metrix</a:t>
            </a:r>
            <a:r>
              <a:rPr lang="fr-CH" sz="1000" dirty="0"/>
              <a:t> </a:t>
            </a:r>
            <a:r>
              <a:rPr lang="fr-CH" sz="1000" dirty="0" smtClean="0"/>
              <a:t>Mobile – Septembre 2016, Google </a:t>
            </a:r>
            <a:r>
              <a:rPr lang="fr-CH" sz="1000" dirty="0" err="1" smtClean="0"/>
              <a:t>Analytics</a:t>
            </a:r>
            <a:r>
              <a:rPr lang="fr-CH" sz="1000" dirty="0" smtClean="0"/>
              <a:t> Août 2016</a:t>
            </a:r>
            <a:endParaRPr lang="en-US" sz="1000" dirty="0" smtClean="0"/>
          </a:p>
        </p:txBody>
      </p:sp>
    </p:spTree>
    <p:extLst>
      <p:ext uri="{BB962C8B-B14F-4D97-AF65-F5344CB8AC3E}">
        <p14:creationId xmlns:p14="http://schemas.microsoft.com/office/powerpoint/2010/main" val="22912944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C43FBBA6-60B1-4207-A1C3-E4FB17CE02A0}" type="slidenum">
              <a:rPr lang="de-CH" smtClean="0"/>
              <a:pPr/>
              <a:t>24</a:t>
            </a:fld>
            <a:endParaRPr lang="de-CH" dirty="0"/>
          </a:p>
        </p:txBody>
      </p:sp>
      <p:sp>
        <p:nvSpPr>
          <p:cNvPr id="4" name="Titel 3"/>
          <p:cNvSpPr>
            <a:spLocks noGrp="1"/>
          </p:cNvSpPr>
          <p:nvPr>
            <p:ph type="title"/>
          </p:nvPr>
        </p:nvSpPr>
        <p:spPr/>
        <p:txBody>
          <a:bodyPr/>
          <a:lstStyle/>
          <a:p>
            <a:r>
              <a:rPr lang="de-CH" dirty="0" err="1"/>
              <a:t>Digitalisation</a:t>
            </a:r>
            <a:r>
              <a:rPr lang="de-CH" dirty="0"/>
              <a:t> </a:t>
            </a:r>
            <a:r>
              <a:rPr lang="de-CH" dirty="0" smtClean="0"/>
              <a:t>de la </a:t>
            </a:r>
            <a:r>
              <a:rPr lang="de-CH" dirty="0" err="1" smtClean="0"/>
              <a:t>Rédaction</a:t>
            </a:r>
            <a:endParaRPr lang="de-CH" dirty="0"/>
          </a:p>
        </p:txBody>
      </p:sp>
      <p:sp>
        <p:nvSpPr>
          <p:cNvPr id="6" name="Rectangle 5"/>
          <p:cNvSpPr/>
          <p:nvPr/>
        </p:nvSpPr>
        <p:spPr>
          <a:xfrm>
            <a:off x="2754469" y="5945505"/>
            <a:ext cx="7324071" cy="507831"/>
          </a:xfrm>
          <a:prstGeom prst="rect">
            <a:avLst/>
          </a:prstGeom>
        </p:spPr>
        <p:txBody>
          <a:bodyPr wrap="square">
            <a:spAutoFit/>
          </a:bodyPr>
          <a:lstStyle/>
          <a:p>
            <a:r>
              <a:rPr lang="en-US" sz="900" dirty="0">
                <a:hlinkClick r:id="rId3"/>
              </a:rPr>
              <a:t>https://chartbeat.com/publishing/dashboard/letemps.ch</a:t>
            </a:r>
            <a:r>
              <a:rPr lang="en-US" sz="900" dirty="0" smtClean="0">
                <a:hlinkClick r:id="rId3"/>
              </a:rPr>
              <a:t>/#_</a:t>
            </a:r>
            <a:endParaRPr lang="en-US" sz="900" dirty="0" smtClean="0"/>
          </a:p>
          <a:p>
            <a:endParaRPr 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220" y="909264"/>
            <a:ext cx="9637794" cy="48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85797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C43FBBA6-60B1-4207-A1C3-E4FB17CE02A0}" type="slidenum">
              <a:rPr lang="de-CH" smtClean="0"/>
              <a:pPr/>
              <a:t>25</a:t>
            </a:fld>
            <a:endParaRPr lang="de-CH" dirty="0"/>
          </a:p>
        </p:txBody>
      </p:sp>
      <p:sp>
        <p:nvSpPr>
          <p:cNvPr id="4" name="Titel 3"/>
          <p:cNvSpPr>
            <a:spLocks noGrp="1"/>
          </p:cNvSpPr>
          <p:nvPr>
            <p:ph type="title"/>
          </p:nvPr>
        </p:nvSpPr>
        <p:spPr/>
        <p:txBody>
          <a:bodyPr/>
          <a:lstStyle/>
          <a:p>
            <a:r>
              <a:rPr lang="fr-FR" dirty="0"/>
              <a:t>Digitalisation de la </a:t>
            </a:r>
            <a:r>
              <a:rPr lang="fr-FR" dirty="0" smtClean="0"/>
              <a:t>Rédaction </a:t>
            </a:r>
            <a:r>
              <a:rPr lang="fr-FR" dirty="0"/>
              <a:t>– </a:t>
            </a:r>
            <a:r>
              <a:rPr lang="fr-FR" dirty="0" smtClean="0"/>
              <a:t>Contenus </a:t>
            </a:r>
            <a:r>
              <a:rPr lang="fr-FR" dirty="0" err="1" smtClean="0"/>
              <a:t>Video</a:t>
            </a:r>
            <a:endParaRPr lang="fr-FR" dirty="0"/>
          </a:p>
        </p:txBody>
      </p:sp>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3048" y="3789040"/>
            <a:ext cx="3699492" cy="21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567608" y="5968565"/>
            <a:ext cx="2449710" cy="553998"/>
          </a:xfrm>
          <a:prstGeom prst="rect">
            <a:avLst/>
          </a:prstGeom>
        </p:spPr>
        <p:txBody>
          <a:bodyPr wrap="none">
            <a:spAutoFit/>
          </a:bodyPr>
          <a:lstStyle/>
          <a:p>
            <a:r>
              <a:rPr lang="en-US" sz="1200" dirty="0">
                <a:hlinkClick r:id="rId4"/>
              </a:rPr>
              <a:t>https://</a:t>
            </a:r>
            <a:r>
              <a:rPr lang="en-US" sz="1200" dirty="0" smtClean="0">
                <a:hlinkClick r:id="rId4"/>
              </a:rPr>
              <a:t>youtu.be/WpAdRagGl8o</a:t>
            </a:r>
            <a:endParaRPr lang="en-US" sz="1200" dirty="0" smtClean="0"/>
          </a:p>
          <a:p>
            <a:endParaRPr lang="en-US" dirty="0"/>
          </a:p>
        </p:txBody>
      </p:sp>
      <p:sp>
        <p:nvSpPr>
          <p:cNvPr id="5" name="Rectangle 4"/>
          <p:cNvSpPr/>
          <p:nvPr/>
        </p:nvSpPr>
        <p:spPr>
          <a:xfrm>
            <a:off x="6426077" y="5949040"/>
            <a:ext cx="2334293" cy="461665"/>
          </a:xfrm>
          <a:prstGeom prst="rect">
            <a:avLst/>
          </a:prstGeom>
        </p:spPr>
        <p:txBody>
          <a:bodyPr wrap="none">
            <a:spAutoFit/>
          </a:bodyPr>
          <a:lstStyle/>
          <a:p>
            <a:r>
              <a:rPr lang="en-US" sz="1200" dirty="0">
                <a:hlinkClick r:id="rId5"/>
              </a:rPr>
              <a:t>https://</a:t>
            </a:r>
            <a:r>
              <a:rPr lang="en-US" sz="1200" dirty="0" smtClean="0">
                <a:hlinkClick r:id="rId5"/>
              </a:rPr>
              <a:t>youtu.be/EieEFv3HFPc</a:t>
            </a:r>
            <a:endParaRPr lang="en-US" sz="1200" dirty="0" smtClean="0"/>
          </a:p>
          <a:p>
            <a:endParaRPr lang="en-US" sz="1200" dirty="0"/>
          </a:p>
        </p:txBody>
      </p:sp>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r="3309"/>
          <a:stretch/>
        </p:blipFill>
        <p:spPr bwMode="auto">
          <a:xfrm>
            <a:off x="2523048" y="1124680"/>
            <a:ext cx="3665125" cy="2160000"/>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a:xfrm>
            <a:off x="2537012" y="3284680"/>
            <a:ext cx="2435282" cy="553998"/>
          </a:xfrm>
          <a:prstGeom prst="rect">
            <a:avLst/>
          </a:prstGeom>
        </p:spPr>
        <p:txBody>
          <a:bodyPr wrap="none">
            <a:spAutoFit/>
          </a:bodyPr>
          <a:lstStyle/>
          <a:p>
            <a:r>
              <a:rPr lang="en-US" sz="1200" dirty="0">
                <a:hlinkClick r:id="rId7"/>
              </a:rPr>
              <a:t>https://</a:t>
            </a:r>
            <a:r>
              <a:rPr lang="en-US" sz="1200" dirty="0" smtClean="0">
                <a:hlinkClick r:id="rId7"/>
              </a:rPr>
              <a:t>youtu.be/dwD5RIKN3ag</a:t>
            </a:r>
            <a:endParaRPr lang="en-US" sz="1200" dirty="0" smtClean="0"/>
          </a:p>
          <a:p>
            <a:endParaRPr lang="en-US" dirty="0"/>
          </a:p>
        </p:txBody>
      </p:sp>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8593" y="3763144"/>
            <a:ext cx="3892627" cy="2185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08594" y="1124680"/>
            <a:ext cx="3893822" cy="2143208"/>
          </a:xfrm>
          <a:prstGeom prst="rect">
            <a:avLst/>
          </a:prstGeom>
          <a:noFill/>
          <a:ln w="952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6408594" y="3268701"/>
            <a:ext cx="2387192" cy="461665"/>
          </a:xfrm>
          <a:prstGeom prst="rect">
            <a:avLst/>
          </a:prstGeom>
        </p:spPr>
        <p:txBody>
          <a:bodyPr wrap="none">
            <a:spAutoFit/>
          </a:bodyPr>
          <a:lstStyle/>
          <a:p>
            <a:r>
              <a:rPr lang="en-US" sz="1200" dirty="0">
                <a:hlinkClick r:id="rId10"/>
              </a:rPr>
              <a:t>https://</a:t>
            </a:r>
            <a:r>
              <a:rPr lang="en-US" sz="1200" dirty="0" smtClean="0">
                <a:hlinkClick r:id="rId10"/>
              </a:rPr>
              <a:t>youtu.be/M50PSjd63jg</a:t>
            </a:r>
            <a:endParaRPr lang="en-US" sz="1200" dirty="0" smtClean="0"/>
          </a:p>
          <a:p>
            <a:endParaRPr lang="en-US" sz="1200" dirty="0"/>
          </a:p>
        </p:txBody>
      </p:sp>
    </p:spTree>
    <p:extLst>
      <p:ext uri="{BB962C8B-B14F-4D97-AF65-F5344CB8AC3E}">
        <p14:creationId xmlns:p14="http://schemas.microsoft.com/office/powerpoint/2010/main" val="1354734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FR" sz="3200" dirty="0" smtClean="0"/>
              <a:t>Principes des partenariats avec la marque Le Temps </a:t>
            </a:r>
            <a:endParaRPr lang="de-CH" sz="2800" dirty="0"/>
          </a:p>
        </p:txBody>
      </p:sp>
      <p:sp>
        <p:nvSpPr>
          <p:cNvPr id="4" name="Foliennummernplatzhalter 3"/>
          <p:cNvSpPr>
            <a:spLocks noGrp="1"/>
          </p:cNvSpPr>
          <p:nvPr>
            <p:ph type="sldNum" sz="quarter" idx="11"/>
          </p:nvPr>
        </p:nvSpPr>
        <p:spPr/>
        <p:txBody>
          <a:bodyPr/>
          <a:lstStyle/>
          <a:p>
            <a:fld id="{C43FBBA6-60B1-4207-A1C3-E4FB17CE02A0}" type="slidenum">
              <a:rPr lang="de-CH" smtClean="0"/>
              <a:pPr/>
              <a:t>3</a:t>
            </a:fld>
            <a:endParaRPr lang="de-CH" dirty="0"/>
          </a:p>
        </p:txBody>
      </p:sp>
      <p:sp>
        <p:nvSpPr>
          <p:cNvPr id="3" name="Rectangle 2"/>
          <p:cNvSpPr/>
          <p:nvPr/>
        </p:nvSpPr>
        <p:spPr>
          <a:xfrm>
            <a:off x="335200" y="764630"/>
            <a:ext cx="11389496" cy="861774"/>
          </a:xfrm>
          <a:prstGeom prst="rect">
            <a:avLst/>
          </a:prstGeom>
        </p:spPr>
        <p:txBody>
          <a:bodyPr wrap="square">
            <a:spAutoFit/>
          </a:bodyPr>
          <a:lstStyle/>
          <a:p>
            <a:r>
              <a:rPr lang="fr-FR" sz="1200" b="1" dirty="0" smtClean="0"/>
              <a:t>Afin de pouvoir </a:t>
            </a:r>
            <a:r>
              <a:rPr lang="fr-FR" sz="1200" b="1" dirty="0"/>
              <a:t>proposer des contenus de qualité, Le Temps exploite diverses sources de financement qui vont au delà de la publicité classique. Elles permettent de mener des enquêtes au long cours, de réaliser des reportages ambitieux ou d’innover dans les narrations que nous proposons à nos lecteurs</a:t>
            </a:r>
            <a:r>
              <a:rPr lang="fr-FR" sz="1200" b="1" dirty="0" smtClean="0"/>
              <a:t>.</a:t>
            </a:r>
          </a:p>
          <a:p>
            <a:endParaRPr lang="fr-FR" sz="1200" dirty="0" smtClean="0"/>
          </a:p>
          <a:p>
            <a:r>
              <a:rPr lang="fr-FR" sz="1200" dirty="0"/>
              <a:t>Nous distinguons plusieurs formes de partenariat, qui sont mentionnées autant dans le quotidien imprimé que sur le site internet</a:t>
            </a:r>
            <a:r>
              <a:rPr lang="fr-FR" sz="1400" dirty="0"/>
              <a:t>:</a:t>
            </a:r>
            <a:endParaRPr lang="en-US" sz="1400" dirty="0"/>
          </a:p>
        </p:txBody>
      </p:sp>
      <p:sp>
        <p:nvSpPr>
          <p:cNvPr id="9" name="Rectangle 8"/>
          <p:cNvSpPr/>
          <p:nvPr/>
        </p:nvSpPr>
        <p:spPr>
          <a:xfrm>
            <a:off x="345202" y="1663681"/>
            <a:ext cx="6758938" cy="3447098"/>
          </a:xfrm>
          <a:prstGeom prst="rect">
            <a:avLst/>
          </a:prstGeom>
        </p:spPr>
        <p:txBody>
          <a:bodyPr wrap="square">
            <a:spAutoFit/>
          </a:bodyPr>
          <a:lstStyle/>
          <a:p>
            <a:pPr algn="just"/>
            <a:r>
              <a:rPr lang="fr-FR" sz="1200" b="1" dirty="0"/>
              <a:t>«Avec le soutien de»</a:t>
            </a:r>
            <a:endParaRPr lang="fr-FR" sz="1200" dirty="0"/>
          </a:p>
          <a:p>
            <a:pPr algn="just"/>
            <a:r>
              <a:rPr lang="fr-FR" sz="1200" dirty="0"/>
              <a:t>Un contenu sponsorisé implique une discussion entre la rédaction en chef du Temps et un partenaire externe. Ils déterminent ensemble les thèmes qui seront traités dans le cadre du partenariat. La rédaction en chef du Temps décide, sur la base de sa charte éditoriale, si le thème a sa place dans le journal ou sur ses plates-formes numériques.</a:t>
            </a:r>
          </a:p>
          <a:p>
            <a:pPr algn="just"/>
            <a:r>
              <a:rPr lang="fr-FR" sz="1200" dirty="0"/>
              <a:t>Une fois l’accord de sponsoring passé avec le partenaire, le traitement journalistique (choix de l’angle précis des sujets et des interlocuteurs) est réalisé en totale indépendance par la rédaction du Temps. Il appartient à la rédaction de décider si elle soumet les contenus au sponsor avant publication et de tenir compte ou non de ses éventuels commentaires.</a:t>
            </a:r>
          </a:p>
          <a:p>
            <a:pPr algn="just"/>
            <a:endParaRPr lang="fr-CH" sz="1400" dirty="0" smtClean="0"/>
          </a:p>
          <a:p>
            <a:r>
              <a:rPr lang="fr-FR" sz="1200" b="1" dirty="0"/>
              <a:t>«Proposé par» ou «Rédigé par»</a:t>
            </a:r>
            <a:endParaRPr lang="fr-FR" sz="1200" dirty="0"/>
          </a:p>
          <a:p>
            <a:r>
              <a:rPr lang="fr-FR" sz="1200" dirty="0"/>
              <a:t>Un article «proposé par» n’est en rien assimilable à un soutien de type sponsoring. Le département commercial du Temps met à la disposition d’un client un espace lui permettant de publier, en toute indépendance, un contenu à caractère éditorial qui s’inscrit dans le cadre d’un périmètre défini par avance. Ce contenu ne doit avoir aucune vocation publicitaire: il ne mentionne pas les services fournis par l’entreprise ou l’entreprise elle-même. La rédaction en chef du Temps a un droit de veto.</a:t>
            </a:r>
          </a:p>
          <a:p>
            <a:pPr algn="just"/>
            <a:endParaRPr lang="en-US" sz="1200" dirty="0"/>
          </a:p>
        </p:txBody>
      </p:sp>
      <p:sp>
        <p:nvSpPr>
          <p:cNvPr id="5" name="Rectangle 4"/>
          <p:cNvSpPr/>
          <p:nvPr/>
        </p:nvSpPr>
        <p:spPr>
          <a:xfrm>
            <a:off x="335200" y="5085230"/>
            <a:ext cx="6768940" cy="1015663"/>
          </a:xfrm>
          <a:prstGeom prst="rect">
            <a:avLst/>
          </a:prstGeom>
        </p:spPr>
        <p:txBody>
          <a:bodyPr wrap="square">
            <a:spAutoFit/>
          </a:bodyPr>
          <a:lstStyle/>
          <a:p>
            <a:pPr algn="just"/>
            <a:r>
              <a:rPr lang="fr-FR" sz="1200" b="1" dirty="0"/>
              <a:t>«Publi-reportage», «</a:t>
            </a:r>
            <a:r>
              <a:rPr lang="fr-FR" sz="1200" b="1" dirty="0" err="1"/>
              <a:t>Publi</a:t>
            </a:r>
            <a:r>
              <a:rPr lang="fr-FR" sz="1200" b="1" dirty="0"/>
              <a:t>-rédactionnel»</a:t>
            </a:r>
            <a:endParaRPr lang="fr-FR" sz="1200" dirty="0"/>
          </a:p>
          <a:p>
            <a:pPr algn="just"/>
            <a:r>
              <a:rPr lang="fr-FR" sz="1200" dirty="0"/>
              <a:t>Un publi-reportage n’est en rien assimilable à un soutien de type sponsoring. Le département commercial du Temps met à disposition d’un client un espace lui permettant de publier, en toute indépendance, un contenu à vocation publicitaire. La rédaction du Temps n’est alors impliquée d’aucune manière.</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6667"/>
          <a:stretch/>
        </p:blipFill>
        <p:spPr bwMode="auto">
          <a:xfrm>
            <a:off x="9912530" y="3804260"/>
            <a:ext cx="1978520" cy="344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9540" r="7521"/>
          <a:stretch/>
        </p:blipFill>
        <p:spPr bwMode="auto">
          <a:xfrm>
            <a:off x="7373171" y="3633236"/>
            <a:ext cx="2260567" cy="659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8280" y="2230910"/>
            <a:ext cx="1978520" cy="333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r="6558"/>
          <a:stretch/>
        </p:blipFill>
        <p:spPr bwMode="auto">
          <a:xfrm>
            <a:off x="7392180" y="2204830"/>
            <a:ext cx="2347877" cy="367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ZoneTexte 5"/>
          <p:cNvSpPr txBox="1"/>
          <p:nvPr/>
        </p:nvSpPr>
        <p:spPr>
          <a:xfrm>
            <a:off x="8014778" y="1691478"/>
            <a:ext cx="673582" cy="369332"/>
          </a:xfrm>
          <a:prstGeom prst="rect">
            <a:avLst/>
          </a:prstGeom>
          <a:noFill/>
        </p:spPr>
        <p:txBody>
          <a:bodyPr wrap="none" rtlCol="0">
            <a:spAutoFit/>
          </a:bodyPr>
          <a:lstStyle/>
          <a:p>
            <a:r>
              <a:rPr lang="fr-CH" dirty="0" err="1" smtClean="0"/>
              <a:t>Print</a:t>
            </a:r>
            <a:endParaRPr lang="en-US" dirty="0"/>
          </a:p>
        </p:txBody>
      </p:sp>
      <p:sp>
        <p:nvSpPr>
          <p:cNvPr id="13" name="ZoneTexte 12"/>
          <p:cNvSpPr txBox="1"/>
          <p:nvPr/>
        </p:nvSpPr>
        <p:spPr>
          <a:xfrm>
            <a:off x="10416600" y="1687338"/>
            <a:ext cx="861133" cy="369332"/>
          </a:xfrm>
          <a:prstGeom prst="rect">
            <a:avLst/>
          </a:prstGeom>
          <a:noFill/>
        </p:spPr>
        <p:txBody>
          <a:bodyPr wrap="none" rtlCol="0">
            <a:spAutoFit/>
          </a:bodyPr>
          <a:lstStyle/>
          <a:p>
            <a:r>
              <a:rPr lang="fr-CH" dirty="0" smtClean="0"/>
              <a:t>Digital</a:t>
            </a:r>
            <a:endParaRPr lang="en-US" dirty="0"/>
          </a:p>
        </p:txBody>
      </p:sp>
      <p:pic>
        <p:nvPicPr>
          <p:cNvPr id="103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12530" y="5378590"/>
            <a:ext cx="1925125" cy="214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2180" y="5302021"/>
            <a:ext cx="1555767" cy="367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02646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liennummernplatzhalter 20"/>
          <p:cNvSpPr>
            <a:spLocks noGrp="1"/>
          </p:cNvSpPr>
          <p:nvPr>
            <p:ph type="sldNum" sz="quarter" idx="11"/>
          </p:nvPr>
        </p:nvSpPr>
        <p:spPr>
          <a:xfrm>
            <a:off x="11206601" y="6085563"/>
            <a:ext cx="405106" cy="265544"/>
          </a:xfrm>
        </p:spPr>
        <p:txBody>
          <a:bodyPr/>
          <a:lstStyle/>
          <a:p>
            <a:fld id="{56A188A0-759E-4B3F-875E-95ECA49513AC}" type="slidenum">
              <a:rPr lang="de-CH" smtClean="0"/>
              <a:pPr/>
              <a:t>4</a:t>
            </a:fld>
            <a:endParaRPr lang="de-CH" dirty="0"/>
          </a:p>
        </p:txBody>
      </p:sp>
      <p:sp>
        <p:nvSpPr>
          <p:cNvPr id="9" name="Espace réservé de la date 4"/>
          <p:cNvSpPr txBox="1">
            <a:spLocks/>
          </p:cNvSpPr>
          <p:nvPr/>
        </p:nvSpPr>
        <p:spPr>
          <a:xfrm>
            <a:off x="9394922" y="7559803"/>
            <a:ext cx="1577878" cy="468389"/>
          </a:xfrm>
          <a:prstGeom prst="rect">
            <a:avLst/>
          </a:prstGeom>
        </p:spPr>
        <p:txBody>
          <a:bodyPr lIns="112489" tIns="56245" rIns="112489" bIns="56245"/>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10E48CE-599E-45C1-8EEE-707606A892C8}" type="datetime1">
              <a:rPr lang="fr-FR" smtClean="0"/>
              <a:pPr/>
              <a:t>19/10/2016</a:t>
            </a:fld>
            <a:endParaRPr lang="fr-FR" dirty="0"/>
          </a:p>
        </p:txBody>
      </p:sp>
      <p:cxnSp>
        <p:nvCxnSpPr>
          <p:cNvPr id="15" name="Straight Connector 5"/>
          <p:cNvCxnSpPr/>
          <p:nvPr/>
        </p:nvCxnSpPr>
        <p:spPr>
          <a:xfrm>
            <a:off x="11201004" y="6302717"/>
            <a:ext cx="0" cy="797331"/>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455741" y="980660"/>
            <a:ext cx="11278920" cy="5293757"/>
          </a:xfrm>
          <a:prstGeom prst="rect">
            <a:avLst/>
          </a:prstGeom>
        </p:spPr>
        <p:txBody>
          <a:bodyPr wrap="square">
            <a:spAutoFit/>
          </a:bodyPr>
          <a:lstStyle/>
          <a:p>
            <a:pPr defTabSz="1183221">
              <a:spcBef>
                <a:spcPct val="20000"/>
              </a:spcBef>
            </a:pPr>
            <a:r>
              <a:rPr lang="fr-CH" sz="1400" b="1" dirty="0" smtClean="0"/>
              <a:t>Principe</a:t>
            </a:r>
          </a:p>
          <a:p>
            <a:pPr marL="210918" indent="-210918" defTabSz="1183221">
              <a:spcBef>
                <a:spcPct val="20000"/>
              </a:spcBef>
              <a:buFont typeface="Arial" panose="020B0604020202020204" pitchFamily="34" charset="0"/>
              <a:buChar char="•"/>
            </a:pPr>
            <a:r>
              <a:rPr lang="fr-CH" sz="1400" dirty="0" smtClean="0"/>
              <a:t>Partenariat sous la forme «Proposé par».</a:t>
            </a:r>
          </a:p>
          <a:p>
            <a:pPr marL="210918" indent="-210918" defTabSz="1183221">
              <a:spcBef>
                <a:spcPct val="20000"/>
              </a:spcBef>
              <a:buFont typeface="Arial" panose="020B0604020202020204" pitchFamily="34" charset="0"/>
              <a:buChar char="•"/>
            </a:pPr>
            <a:r>
              <a:rPr lang="fr-CH" sz="1400" dirty="0" smtClean="0"/>
              <a:t>Création d’une chronique éditoriale dédiée au thème de la fiscalité.</a:t>
            </a:r>
          </a:p>
          <a:p>
            <a:pPr marL="210918" indent="-210918" defTabSz="1183221">
              <a:spcBef>
                <a:spcPct val="20000"/>
              </a:spcBef>
              <a:buFont typeface="Arial" panose="020B0604020202020204" pitchFamily="34" charset="0"/>
              <a:buChar char="•"/>
            </a:pPr>
            <a:r>
              <a:rPr lang="fr-CH" sz="1400" dirty="0" smtClean="0"/>
              <a:t>La rédaction donne la parole à UBP. La ligne éditoriale est discutée avec la rédaction.</a:t>
            </a:r>
          </a:p>
          <a:p>
            <a:pPr marL="210918" indent="-210918" defTabSz="1183221">
              <a:spcBef>
                <a:spcPct val="20000"/>
              </a:spcBef>
              <a:buFont typeface="Arial" panose="020B0604020202020204" pitchFamily="34" charset="0"/>
              <a:buChar char="•"/>
            </a:pPr>
            <a:r>
              <a:rPr lang="fr-CH" sz="1400" dirty="0" smtClean="0"/>
              <a:t>Parution le lundi , 1 x par mois dans la partie «Economie».</a:t>
            </a:r>
          </a:p>
          <a:p>
            <a:pPr marL="210918" indent="-210918" defTabSz="1183221">
              <a:spcBef>
                <a:spcPct val="20000"/>
              </a:spcBef>
              <a:buFont typeface="Arial" panose="020B0604020202020204" pitchFamily="34" charset="0"/>
              <a:buChar char="•"/>
            </a:pPr>
            <a:r>
              <a:rPr lang="fr-CH" sz="1400" dirty="0" smtClean="0"/>
              <a:t>Déclinaison web en section Economie.</a:t>
            </a:r>
          </a:p>
          <a:p>
            <a:pPr marL="210918" indent="-210918" defTabSz="1183221">
              <a:spcBef>
                <a:spcPct val="20000"/>
              </a:spcBef>
              <a:buFont typeface="Arial" panose="020B0604020202020204" pitchFamily="34" charset="0"/>
              <a:buChar char="•"/>
            </a:pPr>
            <a:r>
              <a:rPr lang="fr-CH" sz="1400" dirty="0" smtClean="0"/>
              <a:t>Texte de 3’500 signes maximum.</a:t>
            </a:r>
          </a:p>
          <a:p>
            <a:pPr defTabSz="1183221">
              <a:spcBef>
                <a:spcPct val="20000"/>
              </a:spcBef>
            </a:pPr>
            <a:endParaRPr lang="fr-CH" sz="1400" dirty="0" smtClean="0"/>
          </a:p>
          <a:p>
            <a:pPr defTabSz="1183221">
              <a:spcBef>
                <a:spcPct val="20000"/>
              </a:spcBef>
            </a:pPr>
            <a:r>
              <a:rPr lang="fr-CH" sz="1400" b="1" dirty="0" smtClean="0"/>
              <a:t>Audience</a:t>
            </a:r>
          </a:p>
          <a:p>
            <a:pPr defTabSz="1183221">
              <a:spcBef>
                <a:spcPct val="20000"/>
              </a:spcBef>
            </a:pPr>
            <a:r>
              <a:rPr lang="fr-CH" sz="1400" dirty="0" err="1" smtClean="0"/>
              <a:t>Print</a:t>
            </a:r>
            <a:r>
              <a:rPr lang="fr-CH" sz="1400" dirty="0" smtClean="0"/>
              <a:t>	105’000 </a:t>
            </a:r>
            <a:r>
              <a:rPr lang="fr-CH" sz="1400" dirty="0" err="1" smtClean="0"/>
              <a:t>cRR</a:t>
            </a:r>
            <a:r>
              <a:rPr lang="fr-CH" sz="1400" dirty="0" smtClean="0"/>
              <a:t>*</a:t>
            </a:r>
            <a:endParaRPr lang="fr-CH" sz="1400" b="1" dirty="0" smtClean="0"/>
          </a:p>
          <a:p>
            <a:pPr defTabSz="1183221">
              <a:spcBef>
                <a:spcPct val="20000"/>
              </a:spcBef>
            </a:pPr>
            <a:r>
              <a:rPr lang="fr-CH" sz="1400" dirty="0" smtClean="0"/>
              <a:t>Digital	35’000 </a:t>
            </a:r>
            <a:r>
              <a:rPr lang="fr-CH" sz="1400" dirty="0" err="1" smtClean="0"/>
              <a:t>UUpD</a:t>
            </a:r>
            <a:r>
              <a:rPr lang="fr-CH" sz="1400" dirty="0" smtClean="0"/>
              <a:t>/ 147’000 </a:t>
            </a:r>
            <a:r>
              <a:rPr lang="fr-CH" sz="1400" dirty="0" err="1" smtClean="0"/>
              <a:t>UUpW</a:t>
            </a:r>
            <a:r>
              <a:rPr lang="fr-CH" sz="1400" dirty="0" smtClean="0"/>
              <a:t>**</a:t>
            </a:r>
            <a:endParaRPr lang="fr-CH" sz="1400" dirty="0" smtClean="0"/>
          </a:p>
          <a:p>
            <a:pPr defTabSz="1183221">
              <a:spcBef>
                <a:spcPct val="20000"/>
              </a:spcBef>
            </a:pPr>
            <a:r>
              <a:rPr lang="fr-CH" sz="1400" dirty="0" smtClean="0"/>
              <a:t>140’000 contacts bruts par jour</a:t>
            </a:r>
          </a:p>
          <a:p>
            <a:pPr defTabSz="1183221">
              <a:spcBef>
                <a:spcPct val="20000"/>
              </a:spcBef>
            </a:pPr>
            <a:r>
              <a:rPr lang="fr-CH" sz="1400" dirty="0" smtClean="0"/>
              <a:t>Duplication 2% =&gt; CHF 137’000 contacts nets par jour</a:t>
            </a:r>
          </a:p>
          <a:p>
            <a:pPr defTabSz="1183221">
              <a:spcBef>
                <a:spcPct val="20000"/>
              </a:spcBef>
            </a:pPr>
            <a:endParaRPr lang="fr-CH" sz="1400" b="1" dirty="0" smtClean="0"/>
          </a:p>
          <a:p>
            <a:pPr defTabSz="1183221">
              <a:spcBef>
                <a:spcPct val="20000"/>
              </a:spcBef>
            </a:pPr>
            <a:r>
              <a:rPr lang="fr-CH" sz="1400" b="1" dirty="0" smtClean="0"/>
              <a:t>Prix </a:t>
            </a:r>
          </a:p>
          <a:p>
            <a:pPr defTabSz="1183221">
              <a:spcBef>
                <a:spcPct val="20000"/>
              </a:spcBef>
            </a:pPr>
            <a:r>
              <a:rPr lang="fr-CH" sz="1400" dirty="0" smtClean="0"/>
              <a:t>CHF 7’000.- brut / parution</a:t>
            </a:r>
          </a:p>
          <a:p>
            <a:pPr defTabSz="1183221">
              <a:spcBef>
                <a:spcPct val="20000"/>
              </a:spcBef>
            </a:pPr>
            <a:r>
              <a:rPr lang="fr-CH" sz="1400" i="1" dirty="0" smtClean="0"/>
              <a:t>Présence annuelle, soit 12 parutions.</a:t>
            </a:r>
          </a:p>
          <a:p>
            <a:pPr defTabSz="1183221">
              <a:spcBef>
                <a:spcPct val="20000"/>
              </a:spcBef>
            </a:pPr>
            <a:r>
              <a:rPr lang="fr-CH" sz="1400" dirty="0" smtClean="0"/>
              <a:t>CHF 84’000.- brut</a:t>
            </a:r>
          </a:p>
          <a:p>
            <a:pPr defTabSz="1183221">
              <a:spcBef>
                <a:spcPct val="20000"/>
              </a:spcBef>
            </a:pPr>
            <a:endParaRPr lang="fr-CH" sz="1400" dirty="0" smtClean="0"/>
          </a:p>
          <a:p>
            <a:pPr marL="210918" indent="-210918" defTabSz="1183221">
              <a:spcBef>
                <a:spcPct val="20000"/>
              </a:spcBef>
              <a:buFont typeface="Arial" panose="020B0604020202020204" pitchFamily="34" charset="0"/>
              <a:buChar char="•"/>
            </a:pPr>
            <a:endParaRPr lang="fr-CH" dirty="0"/>
          </a:p>
        </p:txBody>
      </p:sp>
      <p:sp>
        <p:nvSpPr>
          <p:cNvPr id="10" name="Titel 1"/>
          <p:cNvSpPr>
            <a:spLocks noGrp="1"/>
          </p:cNvSpPr>
          <p:nvPr>
            <p:ph type="title"/>
          </p:nvPr>
        </p:nvSpPr>
        <p:spPr>
          <a:xfrm>
            <a:off x="352425" y="145256"/>
            <a:ext cx="11389496" cy="740569"/>
          </a:xfrm>
        </p:spPr>
        <p:txBody>
          <a:bodyPr/>
          <a:lstStyle/>
          <a:p>
            <a:r>
              <a:rPr lang="de-CH" sz="3600" dirty="0"/>
              <a:t>1</a:t>
            </a:r>
            <a:r>
              <a:rPr lang="de-CH" sz="3600" dirty="0" smtClean="0"/>
              <a:t>. PRINT – </a:t>
            </a:r>
            <a:r>
              <a:rPr lang="de-CH" sz="3600" dirty="0" err="1" smtClean="0"/>
              <a:t>Chronique</a:t>
            </a:r>
            <a:r>
              <a:rPr lang="de-CH" sz="3600" dirty="0" smtClean="0"/>
              <a:t> </a:t>
            </a:r>
            <a:r>
              <a:rPr lang="de-CH" sz="3600" dirty="0" err="1" smtClean="0"/>
              <a:t>éditoriale</a:t>
            </a:r>
            <a:r>
              <a:rPr lang="de-CH" sz="3600" dirty="0" smtClean="0"/>
              <a:t> </a:t>
            </a:r>
            <a:endParaRPr lang="de-CH" sz="3600" dirty="0"/>
          </a:p>
        </p:txBody>
      </p:sp>
      <p:sp>
        <p:nvSpPr>
          <p:cNvPr id="2" name="Rectangle 1"/>
          <p:cNvSpPr/>
          <p:nvPr/>
        </p:nvSpPr>
        <p:spPr>
          <a:xfrm>
            <a:off x="455741" y="5733320"/>
            <a:ext cx="4176143" cy="400110"/>
          </a:xfrm>
          <a:prstGeom prst="rect">
            <a:avLst/>
          </a:prstGeom>
        </p:spPr>
        <p:txBody>
          <a:bodyPr wrap="none">
            <a:spAutoFit/>
          </a:bodyPr>
          <a:lstStyle/>
          <a:p>
            <a:r>
              <a:rPr lang="en-US" sz="1000" dirty="0" smtClean="0"/>
              <a:t>*Calculated </a:t>
            </a:r>
            <a:r>
              <a:rPr lang="en-US" sz="1000" dirty="0"/>
              <a:t>Recent </a:t>
            </a:r>
            <a:r>
              <a:rPr lang="en-US" sz="1000" dirty="0" smtClean="0"/>
              <a:t>Readership, Mach Basic 2016-2</a:t>
            </a:r>
          </a:p>
          <a:p>
            <a:r>
              <a:rPr lang="fr-CH" sz="1000" dirty="0" smtClean="0"/>
              <a:t>** Unique </a:t>
            </a:r>
            <a:r>
              <a:rPr lang="fr-CH" sz="1000" dirty="0" err="1" smtClean="0"/>
              <a:t>Users</a:t>
            </a:r>
            <a:r>
              <a:rPr lang="fr-CH" sz="1000" dirty="0" smtClean="0"/>
              <a:t> per </a:t>
            </a:r>
            <a:r>
              <a:rPr lang="fr-CH" sz="1000" dirty="0" smtClean="0"/>
              <a:t>Day, Unique </a:t>
            </a:r>
            <a:r>
              <a:rPr lang="fr-CH" sz="1000" dirty="0" err="1" smtClean="0"/>
              <a:t>Users</a:t>
            </a:r>
            <a:r>
              <a:rPr lang="fr-CH" sz="1000" dirty="0" smtClean="0"/>
              <a:t> per </a:t>
            </a:r>
            <a:r>
              <a:rPr lang="fr-CH" sz="1000" dirty="0" err="1" smtClean="0"/>
              <a:t>Week</a:t>
            </a:r>
            <a:r>
              <a:rPr lang="fr-CH" sz="1000" dirty="0" smtClean="0"/>
              <a:t> - </a:t>
            </a:r>
            <a:r>
              <a:rPr lang="fr-CH" sz="1000" dirty="0" err="1" smtClean="0"/>
              <a:t>Netmetrix</a:t>
            </a:r>
            <a:r>
              <a:rPr lang="fr-CH" sz="1000" dirty="0" smtClean="0"/>
              <a:t> </a:t>
            </a:r>
            <a:r>
              <a:rPr lang="fr-CH" sz="1000" dirty="0" smtClean="0"/>
              <a:t>2016-1</a:t>
            </a:r>
            <a:endParaRPr lang="en-US" sz="1000" dirty="0" smtClean="0"/>
          </a:p>
        </p:txBody>
      </p:sp>
    </p:spTree>
    <p:extLst>
      <p:ext uri="{BB962C8B-B14F-4D97-AF65-F5344CB8AC3E}">
        <p14:creationId xmlns:p14="http://schemas.microsoft.com/office/powerpoint/2010/main" val="420907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de-CH" dirty="0" smtClean="0"/>
              <a:t> </a:t>
            </a:r>
            <a:endParaRPr lang="de-CH" dirty="0"/>
          </a:p>
        </p:txBody>
      </p:sp>
      <p:sp>
        <p:nvSpPr>
          <p:cNvPr id="3" name="Foliennummernplatzhalter 2"/>
          <p:cNvSpPr>
            <a:spLocks noGrp="1"/>
          </p:cNvSpPr>
          <p:nvPr>
            <p:ph type="sldNum" sz="quarter" idx="11"/>
          </p:nvPr>
        </p:nvSpPr>
        <p:spPr/>
        <p:txBody>
          <a:bodyPr/>
          <a:lstStyle/>
          <a:p>
            <a:fld id="{C43FBBA6-60B1-4207-A1C3-E4FB17CE02A0}" type="slidenum">
              <a:rPr lang="de-CH" smtClean="0"/>
              <a:pPr/>
              <a:t>5</a:t>
            </a:fld>
            <a:endParaRPr lang="de-CH" dirty="0"/>
          </a:p>
        </p:txBody>
      </p:sp>
      <p:sp>
        <p:nvSpPr>
          <p:cNvPr id="4" name="Titel 3"/>
          <p:cNvSpPr>
            <a:spLocks noGrp="1"/>
          </p:cNvSpPr>
          <p:nvPr>
            <p:ph type="title"/>
          </p:nvPr>
        </p:nvSpPr>
        <p:spPr>
          <a:xfrm>
            <a:off x="191180" y="312101"/>
            <a:ext cx="11389496" cy="740569"/>
          </a:xfrm>
        </p:spPr>
        <p:txBody>
          <a:bodyPr/>
          <a:lstStyle/>
          <a:p>
            <a:r>
              <a:rPr lang="fr-CH" sz="3200" b="1" spc="-106" dirty="0" smtClean="0"/>
              <a:t>Exemple: Brand Content </a:t>
            </a:r>
            <a:r>
              <a:rPr lang="fr-CH" sz="3200" b="1" spc="-106" dirty="0" err="1" smtClean="0"/>
              <a:t>print</a:t>
            </a:r>
            <a:r>
              <a:rPr lang="fr-CH" sz="3200" b="1" spc="-106" dirty="0" smtClean="0"/>
              <a:t> &amp; digital – «Proposé par»  </a:t>
            </a:r>
            <a:endParaRPr lang="de-CH" sz="3200"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930" y="1711284"/>
            <a:ext cx="6446176" cy="4724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80" y="885825"/>
            <a:ext cx="6572655" cy="3177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8785220" y="6444138"/>
            <a:ext cx="6096000" cy="369332"/>
          </a:xfrm>
          <a:prstGeom prst="rect">
            <a:avLst/>
          </a:prstGeom>
        </p:spPr>
        <p:txBody>
          <a:bodyPr>
            <a:spAutoFit/>
          </a:bodyPr>
          <a:lstStyle/>
          <a:p>
            <a:r>
              <a:rPr lang="en-US" sz="900" dirty="0">
                <a:hlinkClick r:id="rId5"/>
              </a:rPr>
              <a:t>http://</a:t>
            </a:r>
            <a:r>
              <a:rPr lang="en-US" sz="900" dirty="0" smtClean="0">
                <a:hlinkClick r:id="rId5"/>
              </a:rPr>
              <a:t>www.letemps.ch/economie/2016/05/17/avenir-grece</a:t>
            </a:r>
            <a:endParaRPr lang="en-US" sz="900" dirty="0" smtClean="0"/>
          </a:p>
          <a:p>
            <a:endParaRPr lang="en-US" sz="900" dirty="0"/>
          </a:p>
        </p:txBody>
      </p:sp>
      <p:sp>
        <p:nvSpPr>
          <p:cNvPr id="13" name="ZoneTexte 12"/>
          <p:cNvSpPr txBox="1"/>
          <p:nvPr/>
        </p:nvSpPr>
        <p:spPr>
          <a:xfrm>
            <a:off x="214760" y="4149100"/>
            <a:ext cx="1890261" cy="461665"/>
          </a:xfrm>
          <a:prstGeom prst="rect">
            <a:avLst/>
          </a:prstGeom>
          <a:noFill/>
        </p:spPr>
        <p:txBody>
          <a:bodyPr wrap="none" rtlCol="0">
            <a:spAutoFit/>
          </a:bodyPr>
          <a:lstStyle/>
          <a:p>
            <a:r>
              <a:rPr lang="fr-CH" sz="1200" dirty="0" smtClean="0"/>
              <a:t>Dispositif «Proposé par»</a:t>
            </a:r>
          </a:p>
          <a:p>
            <a:endParaRPr lang="en-US" sz="1200" dirty="0"/>
          </a:p>
        </p:txBody>
      </p:sp>
    </p:spTree>
    <p:extLst>
      <p:ext uri="{BB962C8B-B14F-4D97-AF65-F5344CB8AC3E}">
        <p14:creationId xmlns:p14="http://schemas.microsoft.com/office/powerpoint/2010/main" val="33932206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liennummernplatzhalter 20"/>
          <p:cNvSpPr>
            <a:spLocks noGrp="1"/>
          </p:cNvSpPr>
          <p:nvPr>
            <p:ph type="sldNum" sz="quarter" idx="11"/>
          </p:nvPr>
        </p:nvSpPr>
        <p:spPr>
          <a:xfrm>
            <a:off x="11206601" y="6085563"/>
            <a:ext cx="405106" cy="265544"/>
          </a:xfrm>
        </p:spPr>
        <p:txBody>
          <a:bodyPr/>
          <a:lstStyle/>
          <a:p>
            <a:fld id="{56A188A0-759E-4B3F-875E-95ECA49513AC}" type="slidenum">
              <a:rPr lang="de-CH" smtClean="0"/>
              <a:pPr/>
              <a:t>6</a:t>
            </a:fld>
            <a:endParaRPr lang="de-CH" dirty="0"/>
          </a:p>
        </p:txBody>
      </p:sp>
      <p:sp>
        <p:nvSpPr>
          <p:cNvPr id="9" name="Espace réservé de la date 4"/>
          <p:cNvSpPr txBox="1">
            <a:spLocks/>
          </p:cNvSpPr>
          <p:nvPr/>
        </p:nvSpPr>
        <p:spPr>
          <a:xfrm>
            <a:off x="9394922" y="7559803"/>
            <a:ext cx="1577878" cy="468389"/>
          </a:xfrm>
          <a:prstGeom prst="rect">
            <a:avLst/>
          </a:prstGeom>
        </p:spPr>
        <p:txBody>
          <a:bodyPr lIns="112489" tIns="56245" rIns="112489" bIns="56245"/>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10E48CE-599E-45C1-8EEE-707606A892C8}" type="datetime1">
              <a:rPr lang="fr-FR" smtClean="0"/>
              <a:pPr/>
              <a:t>19/10/2016</a:t>
            </a:fld>
            <a:endParaRPr lang="fr-FR" dirty="0"/>
          </a:p>
        </p:txBody>
      </p:sp>
      <p:cxnSp>
        <p:nvCxnSpPr>
          <p:cNvPr id="15" name="Straight Connector 5"/>
          <p:cNvCxnSpPr/>
          <p:nvPr/>
        </p:nvCxnSpPr>
        <p:spPr>
          <a:xfrm>
            <a:off x="11201004" y="6302717"/>
            <a:ext cx="0" cy="797331"/>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455741" y="1196690"/>
            <a:ext cx="11278920" cy="5552289"/>
          </a:xfrm>
          <a:prstGeom prst="rect">
            <a:avLst/>
          </a:prstGeom>
        </p:spPr>
        <p:txBody>
          <a:bodyPr wrap="square">
            <a:spAutoFit/>
          </a:bodyPr>
          <a:lstStyle/>
          <a:p>
            <a:pPr defTabSz="1183221">
              <a:spcBef>
                <a:spcPct val="20000"/>
              </a:spcBef>
            </a:pPr>
            <a:r>
              <a:rPr lang="fr-CH" sz="1400" b="1" dirty="0" smtClean="0"/>
              <a:t>A. Principe «Proposé par»</a:t>
            </a:r>
          </a:p>
          <a:p>
            <a:pPr marL="210918" indent="-210918" defTabSz="1183221">
              <a:spcBef>
                <a:spcPct val="20000"/>
              </a:spcBef>
              <a:buFont typeface="Arial" panose="020B0604020202020204" pitchFamily="34" charset="0"/>
              <a:buChar char="•"/>
            </a:pPr>
            <a:r>
              <a:rPr lang="fr-CH" sz="1400" dirty="0"/>
              <a:t>Partenariat sous la forme «Proposé par».</a:t>
            </a:r>
          </a:p>
          <a:p>
            <a:pPr marL="210918" indent="-210918" defTabSz="1183221">
              <a:spcBef>
                <a:spcPct val="20000"/>
              </a:spcBef>
              <a:buFont typeface="Arial" panose="020B0604020202020204" pitchFamily="34" charset="0"/>
              <a:buChar char="•"/>
            </a:pPr>
            <a:r>
              <a:rPr lang="fr-CH" sz="1400" dirty="0"/>
              <a:t>La rédaction donne la parole à </a:t>
            </a:r>
            <a:r>
              <a:rPr lang="fr-CH" sz="1400" dirty="0" smtClean="0"/>
              <a:t>UBP </a:t>
            </a:r>
            <a:r>
              <a:rPr lang="fr-CH" sz="1400" dirty="0"/>
              <a:t>sous la forme d’un contenu vidéo avec la mention «Proposé par</a:t>
            </a:r>
            <a:r>
              <a:rPr lang="fr-CH" sz="1400" dirty="0" smtClean="0"/>
              <a:t>».</a:t>
            </a:r>
          </a:p>
          <a:p>
            <a:pPr marL="210918" indent="-210918" defTabSz="1183221">
              <a:spcBef>
                <a:spcPct val="20000"/>
              </a:spcBef>
              <a:buFont typeface="Arial" panose="020B0604020202020204" pitchFamily="34" charset="0"/>
              <a:buChar char="•"/>
            </a:pPr>
            <a:r>
              <a:rPr lang="fr-CH" sz="1400" dirty="0" smtClean="0"/>
              <a:t>Le contenu doit être axé sur le thème de la fiscalité, en complément de la chronique éditoriale.</a:t>
            </a:r>
            <a:endParaRPr lang="fr-CH" sz="1400" dirty="0"/>
          </a:p>
          <a:p>
            <a:pPr marL="210918" indent="-210918" defTabSz="1183221">
              <a:spcBef>
                <a:spcPct val="20000"/>
              </a:spcBef>
              <a:buFont typeface="Arial" panose="020B0604020202020204" pitchFamily="34" charset="0"/>
              <a:buChar char="•"/>
            </a:pPr>
            <a:r>
              <a:rPr lang="fr-CH" sz="1400" dirty="0"/>
              <a:t>Les contenus sont choisis par </a:t>
            </a:r>
            <a:r>
              <a:rPr lang="fr-CH" sz="1400" dirty="0" smtClean="0"/>
              <a:t>UBP </a:t>
            </a:r>
            <a:r>
              <a:rPr lang="fr-CH" sz="1400" dirty="0"/>
              <a:t>avec l’accord de la rédaction</a:t>
            </a:r>
            <a:r>
              <a:rPr lang="fr-CH" sz="1400" dirty="0" smtClean="0"/>
              <a:t>. </a:t>
            </a:r>
            <a:endParaRPr lang="fr-CH" sz="1400" dirty="0"/>
          </a:p>
          <a:p>
            <a:pPr marL="210918" indent="-210918" defTabSz="1183221">
              <a:spcBef>
                <a:spcPct val="20000"/>
              </a:spcBef>
              <a:buFont typeface="Arial" panose="020B0604020202020204" pitchFamily="34" charset="0"/>
              <a:buChar char="•"/>
            </a:pPr>
            <a:r>
              <a:rPr lang="fr-CH" sz="1400" dirty="0" smtClean="0"/>
              <a:t>UBP transmet </a:t>
            </a:r>
            <a:r>
              <a:rPr lang="fr-CH" sz="1400" dirty="0"/>
              <a:t>un briefing et un scénario complet à la rédaction.</a:t>
            </a:r>
          </a:p>
          <a:p>
            <a:pPr marL="210918" indent="-210918" defTabSz="1183221">
              <a:spcBef>
                <a:spcPct val="20000"/>
              </a:spcBef>
              <a:buFont typeface="Arial" panose="020B0604020202020204" pitchFamily="34" charset="0"/>
              <a:buChar char="•"/>
            </a:pPr>
            <a:r>
              <a:rPr lang="fr-CH" sz="1400" dirty="0"/>
              <a:t>Production réalisée par la rédaction.</a:t>
            </a:r>
          </a:p>
          <a:p>
            <a:pPr marL="210918" indent="-210918" defTabSz="1183221">
              <a:spcBef>
                <a:spcPct val="20000"/>
              </a:spcBef>
              <a:buFont typeface="Arial" panose="020B0604020202020204" pitchFamily="34" charset="0"/>
              <a:buChar char="•"/>
            </a:pPr>
            <a:r>
              <a:rPr lang="fr-CH" sz="1400" dirty="0"/>
              <a:t>Diffusion du </a:t>
            </a:r>
            <a:r>
              <a:rPr lang="fr-CH" sz="1400" dirty="0" smtClean="0"/>
              <a:t>contenu vidéo </a:t>
            </a:r>
            <a:r>
              <a:rPr lang="fr-CH" sz="1400" dirty="0"/>
              <a:t>sur le site letemps.ch (home et section vidéos) </a:t>
            </a:r>
            <a:r>
              <a:rPr lang="fr-CH" sz="1400" dirty="0" smtClean="0"/>
              <a:t>avec la mention «Proposé par».</a:t>
            </a:r>
            <a:endParaRPr lang="fr-CH" sz="1400" dirty="0"/>
          </a:p>
          <a:p>
            <a:pPr defTabSz="1183221">
              <a:spcBef>
                <a:spcPct val="20000"/>
              </a:spcBef>
            </a:pPr>
            <a:endParaRPr lang="fr-CH" sz="1400" dirty="0" smtClean="0"/>
          </a:p>
          <a:p>
            <a:pPr defTabSz="1183221">
              <a:spcBef>
                <a:spcPct val="20000"/>
              </a:spcBef>
            </a:pPr>
            <a:r>
              <a:rPr lang="fr-CH" sz="1400" b="1" dirty="0" smtClean="0"/>
              <a:t>Audience</a:t>
            </a:r>
            <a:endParaRPr lang="fr-CH" sz="1400" dirty="0" smtClean="0"/>
          </a:p>
          <a:p>
            <a:pPr defTabSz="1183221">
              <a:spcBef>
                <a:spcPct val="20000"/>
              </a:spcBef>
            </a:pPr>
            <a:r>
              <a:rPr lang="fr-CH" sz="1400" dirty="0" smtClean="0"/>
              <a:t>Digital</a:t>
            </a:r>
            <a:r>
              <a:rPr lang="fr-CH" sz="1400" dirty="0"/>
              <a:t>	</a:t>
            </a:r>
            <a:r>
              <a:rPr lang="fr-CH" sz="1400" dirty="0" smtClean="0"/>
              <a:t>35’000 </a:t>
            </a:r>
            <a:r>
              <a:rPr lang="fr-CH" sz="1400" dirty="0" err="1"/>
              <a:t>UUpD</a:t>
            </a:r>
            <a:r>
              <a:rPr lang="fr-CH" sz="1400" dirty="0"/>
              <a:t>/ 147’000 </a:t>
            </a:r>
            <a:r>
              <a:rPr lang="fr-CH" sz="1400" dirty="0" err="1" smtClean="0"/>
              <a:t>UUpW</a:t>
            </a:r>
            <a:r>
              <a:rPr lang="fr-CH" sz="1400" dirty="0" smtClean="0"/>
              <a:t>*</a:t>
            </a:r>
            <a:endParaRPr lang="fr-CH" sz="1400" dirty="0"/>
          </a:p>
          <a:p>
            <a:pPr defTabSz="1183221">
              <a:spcBef>
                <a:spcPct val="20000"/>
              </a:spcBef>
            </a:pPr>
            <a:endParaRPr lang="fr-CH" sz="1400" dirty="0"/>
          </a:p>
          <a:p>
            <a:pPr defTabSz="1183221">
              <a:spcBef>
                <a:spcPct val="20000"/>
              </a:spcBef>
            </a:pPr>
            <a:endParaRPr lang="fr-CH" sz="1400" dirty="0" smtClean="0"/>
          </a:p>
          <a:p>
            <a:pPr defTabSz="1183221">
              <a:spcBef>
                <a:spcPct val="20000"/>
              </a:spcBef>
            </a:pPr>
            <a:r>
              <a:rPr lang="fr-CH" sz="1400" b="1" dirty="0" smtClean="0"/>
              <a:t>Prix </a:t>
            </a:r>
            <a:endParaRPr lang="fr-CH" sz="1400" b="1" dirty="0"/>
          </a:p>
          <a:p>
            <a:pPr defTabSz="1183221">
              <a:spcBef>
                <a:spcPct val="20000"/>
              </a:spcBef>
            </a:pPr>
            <a:r>
              <a:rPr lang="fr-CH" sz="1400" dirty="0" smtClean="0"/>
              <a:t>CHF </a:t>
            </a:r>
            <a:r>
              <a:rPr lang="fr-CH" sz="1400" dirty="0"/>
              <a:t>6</a:t>
            </a:r>
            <a:r>
              <a:rPr lang="fr-CH" sz="1400" dirty="0" smtClean="0"/>
              <a:t>’000.- brut / </a:t>
            </a:r>
            <a:r>
              <a:rPr lang="fr-CH" sz="1400" dirty="0" smtClean="0"/>
              <a:t>vidéo</a:t>
            </a:r>
            <a:endParaRPr lang="fr-CH" sz="1400" i="1" dirty="0"/>
          </a:p>
          <a:p>
            <a:pPr defTabSz="1183221">
              <a:spcBef>
                <a:spcPct val="20000"/>
              </a:spcBef>
            </a:pPr>
            <a:r>
              <a:rPr lang="fr-CH" sz="1400" i="1" dirty="0"/>
              <a:t>Présence annuelle, soit </a:t>
            </a:r>
            <a:r>
              <a:rPr lang="fr-CH" sz="1400" i="1" dirty="0" smtClean="0"/>
              <a:t>2 vidéos</a:t>
            </a:r>
            <a:endParaRPr lang="fr-CH" sz="1400" i="1" dirty="0"/>
          </a:p>
          <a:p>
            <a:pPr defTabSz="1183221">
              <a:spcBef>
                <a:spcPct val="20000"/>
              </a:spcBef>
            </a:pPr>
            <a:r>
              <a:rPr lang="fr-CH" sz="1400" dirty="0"/>
              <a:t>CHF </a:t>
            </a:r>
            <a:r>
              <a:rPr lang="fr-CH" sz="1400" dirty="0" smtClean="0"/>
              <a:t>12’000</a:t>
            </a:r>
            <a:r>
              <a:rPr lang="fr-CH" sz="1400" dirty="0"/>
              <a:t>.- </a:t>
            </a:r>
            <a:r>
              <a:rPr lang="fr-CH" sz="1400" dirty="0" smtClean="0"/>
              <a:t>brut</a:t>
            </a:r>
          </a:p>
          <a:p>
            <a:pPr defTabSz="1183221">
              <a:spcBef>
                <a:spcPct val="20000"/>
              </a:spcBef>
            </a:pPr>
            <a:endParaRPr lang="fr-CH" sz="1400" dirty="0"/>
          </a:p>
          <a:p>
            <a:pPr defTabSz="1183221">
              <a:spcBef>
                <a:spcPct val="20000"/>
              </a:spcBef>
            </a:pPr>
            <a:endParaRPr lang="fr-CH" sz="1400" i="1" dirty="0" smtClean="0"/>
          </a:p>
          <a:p>
            <a:pPr defTabSz="1183221">
              <a:spcBef>
                <a:spcPct val="20000"/>
              </a:spcBef>
            </a:pPr>
            <a:endParaRPr lang="fr-CH" sz="1400" dirty="0" smtClean="0"/>
          </a:p>
          <a:p>
            <a:pPr marL="210918" indent="-210918" defTabSz="1183221">
              <a:spcBef>
                <a:spcPct val="20000"/>
              </a:spcBef>
              <a:buFont typeface="Arial" panose="020B0604020202020204" pitchFamily="34" charset="0"/>
              <a:buChar char="•"/>
            </a:pPr>
            <a:endParaRPr lang="fr-CH" dirty="0"/>
          </a:p>
        </p:txBody>
      </p:sp>
      <p:sp>
        <p:nvSpPr>
          <p:cNvPr id="10" name="Titel 1"/>
          <p:cNvSpPr>
            <a:spLocks noGrp="1"/>
          </p:cNvSpPr>
          <p:nvPr>
            <p:ph type="title"/>
          </p:nvPr>
        </p:nvSpPr>
        <p:spPr>
          <a:xfrm>
            <a:off x="352425" y="145256"/>
            <a:ext cx="11389496" cy="740569"/>
          </a:xfrm>
        </p:spPr>
        <p:txBody>
          <a:bodyPr/>
          <a:lstStyle/>
          <a:p>
            <a:r>
              <a:rPr lang="de-CH" sz="3600" dirty="0"/>
              <a:t>2</a:t>
            </a:r>
            <a:r>
              <a:rPr lang="de-CH" sz="3600" dirty="0" smtClean="0"/>
              <a:t>. DIGITAL – Brand </a:t>
            </a:r>
            <a:r>
              <a:rPr lang="de-CH" sz="3600" dirty="0" err="1" smtClean="0"/>
              <a:t>content</a:t>
            </a:r>
            <a:r>
              <a:rPr lang="de-CH" sz="3600" dirty="0" smtClean="0"/>
              <a:t> </a:t>
            </a:r>
            <a:r>
              <a:rPr lang="de-CH" sz="3600" dirty="0" err="1" smtClean="0"/>
              <a:t>Vidéo</a:t>
            </a:r>
            <a:r>
              <a:rPr lang="de-CH" sz="3600" dirty="0" smtClean="0"/>
              <a:t> </a:t>
            </a:r>
            <a:endParaRPr lang="de-CH" sz="3600" dirty="0"/>
          </a:p>
        </p:txBody>
      </p:sp>
      <p:sp>
        <p:nvSpPr>
          <p:cNvPr id="7" name="Rectangle 6"/>
          <p:cNvSpPr/>
          <p:nvPr/>
        </p:nvSpPr>
        <p:spPr>
          <a:xfrm>
            <a:off x="455741" y="5919159"/>
            <a:ext cx="4557658" cy="246221"/>
          </a:xfrm>
          <a:prstGeom prst="rect">
            <a:avLst/>
          </a:prstGeom>
        </p:spPr>
        <p:txBody>
          <a:bodyPr wrap="none">
            <a:spAutoFit/>
          </a:bodyPr>
          <a:lstStyle/>
          <a:p>
            <a:r>
              <a:rPr lang="fr-CH" sz="1000" dirty="0" smtClean="0"/>
              <a:t>Source *Unique </a:t>
            </a:r>
            <a:r>
              <a:rPr lang="fr-CH" sz="1000" dirty="0" err="1" smtClean="0"/>
              <a:t>Users</a:t>
            </a:r>
            <a:r>
              <a:rPr lang="fr-CH" sz="1000" dirty="0" smtClean="0"/>
              <a:t> per </a:t>
            </a:r>
            <a:r>
              <a:rPr lang="fr-CH" sz="1000" dirty="0" smtClean="0"/>
              <a:t>Day, Unique </a:t>
            </a:r>
            <a:r>
              <a:rPr lang="fr-CH" sz="1000" dirty="0" err="1" smtClean="0"/>
              <a:t>Users</a:t>
            </a:r>
            <a:r>
              <a:rPr lang="fr-CH" sz="1000" dirty="0" smtClean="0"/>
              <a:t> per </a:t>
            </a:r>
            <a:r>
              <a:rPr lang="fr-CH" sz="1000" dirty="0" err="1" smtClean="0"/>
              <a:t>Week</a:t>
            </a:r>
            <a:r>
              <a:rPr lang="fr-CH" sz="1000" dirty="0" smtClean="0"/>
              <a:t>, Net-</a:t>
            </a:r>
            <a:r>
              <a:rPr lang="fr-CH" sz="1000" dirty="0" err="1" smtClean="0"/>
              <a:t>Metrix</a:t>
            </a:r>
            <a:r>
              <a:rPr lang="fr-CH" sz="1000" dirty="0" smtClean="0"/>
              <a:t> </a:t>
            </a:r>
            <a:r>
              <a:rPr lang="fr-CH" sz="1000" dirty="0" smtClean="0"/>
              <a:t>2016-1</a:t>
            </a:r>
            <a:endParaRPr lang="en-US" sz="1000" dirty="0" smtClean="0"/>
          </a:p>
        </p:txBody>
      </p:sp>
    </p:spTree>
    <p:extLst>
      <p:ext uri="{BB962C8B-B14F-4D97-AF65-F5344CB8AC3E}">
        <p14:creationId xmlns:p14="http://schemas.microsoft.com/office/powerpoint/2010/main" val="2956764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liennummernplatzhalter 20"/>
          <p:cNvSpPr>
            <a:spLocks noGrp="1"/>
          </p:cNvSpPr>
          <p:nvPr>
            <p:ph type="sldNum" sz="quarter" idx="11"/>
          </p:nvPr>
        </p:nvSpPr>
        <p:spPr>
          <a:xfrm>
            <a:off x="11206601" y="6085563"/>
            <a:ext cx="405106" cy="265544"/>
          </a:xfrm>
        </p:spPr>
        <p:txBody>
          <a:bodyPr/>
          <a:lstStyle/>
          <a:p>
            <a:fld id="{56A188A0-759E-4B3F-875E-95ECA49513AC}" type="slidenum">
              <a:rPr lang="de-CH" smtClean="0"/>
              <a:pPr/>
              <a:t>7</a:t>
            </a:fld>
            <a:endParaRPr lang="de-CH" dirty="0"/>
          </a:p>
        </p:txBody>
      </p:sp>
      <p:sp>
        <p:nvSpPr>
          <p:cNvPr id="9" name="Espace réservé de la date 4"/>
          <p:cNvSpPr txBox="1">
            <a:spLocks/>
          </p:cNvSpPr>
          <p:nvPr/>
        </p:nvSpPr>
        <p:spPr>
          <a:xfrm>
            <a:off x="9394922" y="7559803"/>
            <a:ext cx="1577878" cy="468389"/>
          </a:xfrm>
          <a:prstGeom prst="rect">
            <a:avLst/>
          </a:prstGeom>
        </p:spPr>
        <p:txBody>
          <a:bodyPr lIns="112489" tIns="56245" rIns="112489" bIns="56245"/>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10E48CE-599E-45C1-8EEE-707606A892C8}" type="datetime1">
              <a:rPr lang="fr-FR" smtClean="0"/>
              <a:pPr/>
              <a:t>19/10/2016</a:t>
            </a:fld>
            <a:endParaRPr lang="fr-FR" dirty="0"/>
          </a:p>
        </p:txBody>
      </p:sp>
      <p:cxnSp>
        <p:nvCxnSpPr>
          <p:cNvPr id="15" name="Straight Connector 5"/>
          <p:cNvCxnSpPr/>
          <p:nvPr/>
        </p:nvCxnSpPr>
        <p:spPr>
          <a:xfrm>
            <a:off x="11201004" y="6302717"/>
            <a:ext cx="0" cy="797331"/>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455740" y="1196690"/>
            <a:ext cx="11617089" cy="5035225"/>
          </a:xfrm>
          <a:prstGeom prst="rect">
            <a:avLst/>
          </a:prstGeom>
        </p:spPr>
        <p:txBody>
          <a:bodyPr wrap="square">
            <a:spAutoFit/>
          </a:bodyPr>
          <a:lstStyle/>
          <a:p>
            <a:pPr defTabSz="1183221">
              <a:spcBef>
                <a:spcPct val="20000"/>
              </a:spcBef>
            </a:pPr>
            <a:r>
              <a:rPr lang="fr-CH" sz="1400" b="1" dirty="0" smtClean="0"/>
              <a:t>B. Principe «Avec le soutien de»</a:t>
            </a:r>
          </a:p>
          <a:p>
            <a:pPr marL="210918" indent="-210918" defTabSz="1183221">
              <a:spcBef>
                <a:spcPct val="20000"/>
              </a:spcBef>
              <a:buFont typeface="Arial" panose="020B0604020202020204" pitchFamily="34" charset="0"/>
              <a:buChar char="•"/>
            </a:pPr>
            <a:r>
              <a:rPr lang="fr-CH" sz="1400" dirty="0"/>
              <a:t>Partenariat sous la forme </a:t>
            </a:r>
            <a:r>
              <a:rPr lang="fr-CH" sz="1400" dirty="0" smtClean="0"/>
              <a:t>«Avec le soutien de».</a:t>
            </a:r>
            <a:endParaRPr lang="fr-CH" sz="1400" dirty="0"/>
          </a:p>
          <a:p>
            <a:pPr marL="210918" indent="-210918" defTabSz="1183221">
              <a:spcBef>
                <a:spcPct val="20000"/>
              </a:spcBef>
              <a:buFont typeface="Arial" panose="020B0604020202020204" pitchFamily="34" charset="0"/>
              <a:buChar char="•"/>
            </a:pPr>
            <a:r>
              <a:rPr lang="fr-CH" sz="1400" dirty="0"/>
              <a:t>La rédaction </a:t>
            </a:r>
            <a:r>
              <a:rPr lang="fr-CH" sz="1400" dirty="0" smtClean="0"/>
              <a:t>réalise une vidéo sur le thème de la fiscalité en complément de la chronique éditoriale.</a:t>
            </a:r>
          </a:p>
          <a:p>
            <a:pPr marL="210918" indent="-210918" defTabSz="1183221">
              <a:spcBef>
                <a:spcPct val="20000"/>
              </a:spcBef>
              <a:buFont typeface="Arial" panose="020B0604020202020204" pitchFamily="34" charset="0"/>
              <a:buChar char="•"/>
            </a:pPr>
            <a:r>
              <a:rPr lang="fr-CH" sz="1400" dirty="0" smtClean="0"/>
              <a:t>Le contenu est discuté avec le partenaire UBP mais la rédaction garde le lead sur le concept et le contenu.</a:t>
            </a:r>
          </a:p>
          <a:p>
            <a:pPr marL="210918" indent="-210918" defTabSz="1183221">
              <a:spcBef>
                <a:spcPct val="20000"/>
              </a:spcBef>
              <a:buFont typeface="Arial" panose="020B0604020202020204" pitchFamily="34" charset="0"/>
              <a:buChar char="•"/>
            </a:pPr>
            <a:r>
              <a:rPr lang="fr-CH" sz="1400" dirty="0" smtClean="0"/>
              <a:t>Production </a:t>
            </a:r>
            <a:r>
              <a:rPr lang="fr-CH" sz="1400" dirty="0"/>
              <a:t>réalisée par la rédaction.</a:t>
            </a:r>
          </a:p>
          <a:p>
            <a:pPr marL="210918" indent="-210918" defTabSz="1183221">
              <a:spcBef>
                <a:spcPct val="20000"/>
              </a:spcBef>
              <a:buFont typeface="Arial" panose="020B0604020202020204" pitchFamily="34" charset="0"/>
              <a:buChar char="•"/>
            </a:pPr>
            <a:r>
              <a:rPr lang="fr-CH" sz="1400" dirty="0"/>
              <a:t>Diffusion du contenu </a:t>
            </a:r>
            <a:r>
              <a:rPr lang="fr-CH" sz="1400" dirty="0" smtClean="0"/>
              <a:t>vidéo sur </a:t>
            </a:r>
            <a:r>
              <a:rPr lang="fr-CH" sz="1400" dirty="0"/>
              <a:t>le site letemps.ch (home et section vidéos) </a:t>
            </a:r>
            <a:r>
              <a:rPr lang="fr-CH" sz="1400" dirty="0" smtClean="0"/>
              <a:t>ainsi sur les réseaux sociaux avec une présence </a:t>
            </a:r>
            <a:r>
              <a:rPr lang="fr-CH" sz="1400" dirty="0" err="1" smtClean="0"/>
              <a:t>co-brandée</a:t>
            </a:r>
            <a:r>
              <a:rPr lang="fr-CH" sz="1400" dirty="0" smtClean="0"/>
              <a:t>.</a:t>
            </a:r>
            <a:endParaRPr lang="fr-CH" sz="1400" dirty="0"/>
          </a:p>
          <a:p>
            <a:pPr defTabSz="1183221">
              <a:spcBef>
                <a:spcPct val="20000"/>
              </a:spcBef>
            </a:pPr>
            <a:endParaRPr lang="fr-CH" sz="1400" dirty="0" smtClean="0"/>
          </a:p>
          <a:p>
            <a:pPr defTabSz="1183221">
              <a:spcBef>
                <a:spcPct val="20000"/>
              </a:spcBef>
            </a:pPr>
            <a:r>
              <a:rPr lang="fr-CH" sz="1400" b="1" dirty="0" smtClean="0"/>
              <a:t>Prix </a:t>
            </a:r>
            <a:endParaRPr lang="fr-CH" sz="1400" b="1" dirty="0"/>
          </a:p>
          <a:p>
            <a:pPr defTabSz="1183221">
              <a:spcBef>
                <a:spcPct val="20000"/>
              </a:spcBef>
            </a:pPr>
            <a:r>
              <a:rPr lang="fr-CH" sz="1400" dirty="0" smtClean="0"/>
              <a:t>CHF </a:t>
            </a:r>
            <a:r>
              <a:rPr lang="fr-CH" sz="1400" dirty="0"/>
              <a:t>9</a:t>
            </a:r>
            <a:r>
              <a:rPr lang="fr-CH" sz="1400" dirty="0" smtClean="0"/>
              <a:t>’000.- brut / vidéo</a:t>
            </a:r>
          </a:p>
          <a:p>
            <a:pPr defTabSz="1183221">
              <a:spcBef>
                <a:spcPct val="20000"/>
              </a:spcBef>
            </a:pPr>
            <a:endParaRPr lang="fr-CH" sz="1400" dirty="0"/>
          </a:p>
          <a:p>
            <a:pPr defTabSz="1183221">
              <a:spcBef>
                <a:spcPct val="20000"/>
              </a:spcBef>
            </a:pPr>
            <a:r>
              <a:rPr lang="fr-CH" sz="1400" b="1" dirty="0"/>
              <a:t>Audience</a:t>
            </a:r>
            <a:endParaRPr lang="fr-CH" sz="1400" dirty="0"/>
          </a:p>
          <a:p>
            <a:pPr defTabSz="1183221">
              <a:spcBef>
                <a:spcPct val="20000"/>
              </a:spcBef>
            </a:pPr>
            <a:r>
              <a:rPr lang="fr-CH" sz="1400" dirty="0"/>
              <a:t>Digital	</a:t>
            </a:r>
            <a:r>
              <a:rPr lang="fr-CH" sz="1400" dirty="0" smtClean="0"/>
              <a:t>	</a:t>
            </a:r>
            <a:r>
              <a:rPr lang="fr-CH" sz="1400" dirty="0"/>
              <a:t>35’000 </a:t>
            </a:r>
            <a:r>
              <a:rPr lang="fr-CH" sz="1400" dirty="0" err="1"/>
              <a:t>UUpD</a:t>
            </a:r>
            <a:r>
              <a:rPr lang="fr-CH" sz="1400" dirty="0"/>
              <a:t>/ 147’000 </a:t>
            </a:r>
            <a:r>
              <a:rPr lang="fr-CH" sz="1400" dirty="0" err="1"/>
              <a:t>UUpW</a:t>
            </a:r>
            <a:r>
              <a:rPr lang="fr-CH" sz="1400" dirty="0" smtClean="0"/>
              <a:t>*</a:t>
            </a:r>
            <a:endParaRPr lang="fr-CH" sz="1400" dirty="0"/>
          </a:p>
          <a:p>
            <a:pPr defTabSz="1183221">
              <a:spcBef>
                <a:spcPct val="20000"/>
              </a:spcBef>
            </a:pPr>
            <a:r>
              <a:rPr lang="fr-CH" sz="1400" dirty="0" smtClean="0"/>
              <a:t>Réseaux sociaux	Facebook 140’000 </a:t>
            </a:r>
            <a:r>
              <a:rPr lang="fr-CH" sz="1400" dirty="0" err="1" smtClean="0"/>
              <a:t>followers</a:t>
            </a:r>
            <a:r>
              <a:rPr lang="fr-CH" sz="1400" dirty="0" smtClean="0"/>
              <a:t> / </a:t>
            </a:r>
            <a:r>
              <a:rPr lang="fr-CH" sz="1400" dirty="0" err="1" smtClean="0"/>
              <a:t>Twitter</a:t>
            </a:r>
            <a:r>
              <a:rPr lang="fr-CH" sz="1400" dirty="0" smtClean="0"/>
              <a:t> 11’400 abonnés</a:t>
            </a:r>
          </a:p>
          <a:p>
            <a:pPr defTabSz="1183221">
              <a:spcBef>
                <a:spcPct val="20000"/>
              </a:spcBef>
            </a:pPr>
            <a:endParaRPr lang="fr-CH" sz="1400" i="1" dirty="0"/>
          </a:p>
          <a:p>
            <a:pPr defTabSz="1183221">
              <a:spcBef>
                <a:spcPct val="20000"/>
              </a:spcBef>
            </a:pPr>
            <a:r>
              <a:rPr lang="fr-CH" sz="1400" i="1" dirty="0"/>
              <a:t>Présence annuelle, soit </a:t>
            </a:r>
            <a:r>
              <a:rPr lang="fr-CH" sz="1400" i="1" dirty="0" smtClean="0"/>
              <a:t>2 vidéos</a:t>
            </a:r>
            <a:endParaRPr lang="fr-CH" sz="1400" i="1" dirty="0"/>
          </a:p>
          <a:p>
            <a:pPr defTabSz="1183221">
              <a:spcBef>
                <a:spcPct val="20000"/>
              </a:spcBef>
            </a:pPr>
            <a:r>
              <a:rPr lang="fr-CH" sz="1400" dirty="0"/>
              <a:t>CHF </a:t>
            </a:r>
            <a:r>
              <a:rPr lang="fr-CH" sz="1400" dirty="0" smtClean="0"/>
              <a:t>18’000</a:t>
            </a:r>
            <a:r>
              <a:rPr lang="fr-CH" sz="1400" dirty="0"/>
              <a:t>.- brut</a:t>
            </a:r>
          </a:p>
          <a:p>
            <a:pPr defTabSz="1183221">
              <a:spcBef>
                <a:spcPct val="20000"/>
              </a:spcBef>
            </a:pPr>
            <a:endParaRPr lang="fr-CH" sz="1400" i="1" dirty="0" smtClean="0"/>
          </a:p>
          <a:p>
            <a:pPr defTabSz="1183221">
              <a:spcBef>
                <a:spcPct val="20000"/>
              </a:spcBef>
            </a:pPr>
            <a:endParaRPr lang="fr-CH" sz="1400" dirty="0" smtClean="0"/>
          </a:p>
          <a:p>
            <a:pPr marL="210918" indent="-210918" defTabSz="1183221">
              <a:spcBef>
                <a:spcPct val="20000"/>
              </a:spcBef>
              <a:buFont typeface="Arial" panose="020B0604020202020204" pitchFamily="34" charset="0"/>
              <a:buChar char="•"/>
            </a:pPr>
            <a:endParaRPr lang="fr-CH" dirty="0"/>
          </a:p>
        </p:txBody>
      </p:sp>
      <p:sp>
        <p:nvSpPr>
          <p:cNvPr id="10" name="Titel 1"/>
          <p:cNvSpPr>
            <a:spLocks noGrp="1"/>
          </p:cNvSpPr>
          <p:nvPr>
            <p:ph type="title"/>
          </p:nvPr>
        </p:nvSpPr>
        <p:spPr>
          <a:xfrm>
            <a:off x="352425" y="145256"/>
            <a:ext cx="11389496" cy="740569"/>
          </a:xfrm>
        </p:spPr>
        <p:txBody>
          <a:bodyPr/>
          <a:lstStyle/>
          <a:p>
            <a:r>
              <a:rPr lang="de-CH" sz="3600" dirty="0"/>
              <a:t>2</a:t>
            </a:r>
            <a:r>
              <a:rPr lang="de-CH" sz="3600" dirty="0" smtClean="0"/>
              <a:t>. DIGITAL – Brand </a:t>
            </a:r>
            <a:r>
              <a:rPr lang="de-CH" sz="3600" dirty="0" err="1" smtClean="0"/>
              <a:t>content</a:t>
            </a:r>
            <a:r>
              <a:rPr lang="de-CH" sz="3600" dirty="0" smtClean="0"/>
              <a:t> </a:t>
            </a:r>
            <a:r>
              <a:rPr lang="de-CH" sz="3600" dirty="0" err="1" smtClean="0"/>
              <a:t>Vidéo</a:t>
            </a:r>
            <a:r>
              <a:rPr lang="de-CH" sz="3600" dirty="0" smtClean="0"/>
              <a:t> </a:t>
            </a:r>
            <a:endParaRPr lang="de-CH" sz="3600" dirty="0"/>
          </a:p>
        </p:txBody>
      </p:sp>
      <p:sp>
        <p:nvSpPr>
          <p:cNvPr id="7" name="Rectangle 6"/>
          <p:cNvSpPr/>
          <p:nvPr/>
        </p:nvSpPr>
        <p:spPr>
          <a:xfrm>
            <a:off x="455741" y="5733320"/>
            <a:ext cx="4557658" cy="246221"/>
          </a:xfrm>
          <a:prstGeom prst="rect">
            <a:avLst/>
          </a:prstGeom>
        </p:spPr>
        <p:txBody>
          <a:bodyPr wrap="none">
            <a:spAutoFit/>
          </a:bodyPr>
          <a:lstStyle/>
          <a:p>
            <a:r>
              <a:rPr lang="fr-CH" sz="1000" dirty="0" smtClean="0"/>
              <a:t>Source *Unique </a:t>
            </a:r>
            <a:r>
              <a:rPr lang="fr-CH" sz="1000" dirty="0" err="1" smtClean="0"/>
              <a:t>Users</a:t>
            </a:r>
            <a:r>
              <a:rPr lang="fr-CH" sz="1000" dirty="0" smtClean="0"/>
              <a:t> per Day, </a:t>
            </a:r>
            <a:r>
              <a:rPr lang="fr-CH" sz="1000" dirty="0" smtClean="0"/>
              <a:t>Unique </a:t>
            </a:r>
            <a:r>
              <a:rPr lang="fr-CH" sz="1000" dirty="0" err="1" smtClean="0"/>
              <a:t>Users</a:t>
            </a:r>
            <a:r>
              <a:rPr lang="fr-CH" sz="1000" dirty="0" smtClean="0"/>
              <a:t> per </a:t>
            </a:r>
            <a:r>
              <a:rPr lang="fr-CH" sz="1000" dirty="0" err="1" smtClean="0"/>
              <a:t>Week</a:t>
            </a:r>
            <a:r>
              <a:rPr lang="fr-CH" sz="1000" dirty="0" smtClean="0"/>
              <a:t>, Net-</a:t>
            </a:r>
            <a:r>
              <a:rPr lang="fr-CH" sz="1000" dirty="0" err="1" smtClean="0"/>
              <a:t>Metrix</a:t>
            </a:r>
            <a:r>
              <a:rPr lang="fr-CH" sz="1000" dirty="0" smtClean="0"/>
              <a:t> </a:t>
            </a:r>
            <a:r>
              <a:rPr lang="fr-CH" sz="1000" dirty="0" smtClean="0"/>
              <a:t>2016-1</a:t>
            </a:r>
            <a:endParaRPr lang="en-US" sz="1000" dirty="0" smtClean="0"/>
          </a:p>
        </p:txBody>
      </p:sp>
    </p:spTree>
    <p:extLst>
      <p:ext uri="{BB962C8B-B14F-4D97-AF65-F5344CB8AC3E}">
        <p14:creationId xmlns:p14="http://schemas.microsoft.com/office/powerpoint/2010/main" val="41397431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FR" sz="3200" dirty="0" smtClean="0"/>
              <a:t>Exemple « Avec le soutien de » – Formats Native - Vidéo</a:t>
            </a:r>
            <a:endParaRPr lang="de-CH" sz="3200" dirty="0"/>
          </a:p>
        </p:txBody>
      </p:sp>
      <p:sp>
        <p:nvSpPr>
          <p:cNvPr id="4" name="Foliennummernplatzhalter 3"/>
          <p:cNvSpPr>
            <a:spLocks noGrp="1"/>
          </p:cNvSpPr>
          <p:nvPr>
            <p:ph type="sldNum" sz="quarter" idx="11"/>
          </p:nvPr>
        </p:nvSpPr>
        <p:spPr/>
        <p:txBody>
          <a:bodyPr/>
          <a:lstStyle/>
          <a:p>
            <a:fld id="{C43FBBA6-60B1-4207-A1C3-E4FB17CE02A0}" type="slidenum">
              <a:rPr lang="de-CH" smtClean="0"/>
              <a:pPr/>
              <a:t>8</a:t>
            </a:fld>
            <a:endParaRPr lang="de-CH" dirty="0"/>
          </a:p>
        </p:txBody>
      </p:sp>
      <p:sp>
        <p:nvSpPr>
          <p:cNvPr id="9" name="ZoneTexte 8"/>
          <p:cNvSpPr txBox="1"/>
          <p:nvPr/>
        </p:nvSpPr>
        <p:spPr>
          <a:xfrm>
            <a:off x="7104140" y="1484730"/>
            <a:ext cx="4752660" cy="2492990"/>
          </a:xfrm>
          <a:prstGeom prst="rect">
            <a:avLst/>
          </a:prstGeom>
          <a:noFill/>
        </p:spPr>
        <p:txBody>
          <a:bodyPr wrap="square" rtlCol="0">
            <a:spAutoFit/>
          </a:bodyPr>
          <a:lstStyle/>
          <a:p>
            <a:pPr marL="171450" indent="-171450">
              <a:buFont typeface="Arial" panose="020B0604020202020204" pitchFamily="34" charset="0"/>
              <a:buChar char="•"/>
            </a:pPr>
            <a:r>
              <a:rPr lang="fr-CH" sz="1200" dirty="0" smtClean="0"/>
              <a:t>Vidéo réalisée par la rédaction.</a:t>
            </a:r>
            <a:endParaRPr lang="fr-CH" sz="1200" dirty="0"/>
          </a:p>
          <a:p>
            <a:pPr marL="171450" indent="-171450">
              <a:buFont typeface="Arial" panose="020B0604020202020204" pitchFamily="34" charset="0"/>
              <a:buChar char="•"/>
            </a:pPr>
            <a:r>
              <a:rPr lang="fr-CH" sz="1200" dirty="0" smtClean="0"/>
              <a:t>Axe rédactionnel et contenus définis avec la collaboration la rédaction digitale.</a:t>
            </a:r>
          </a:p>
          <a:p>
            <a:pPr marL="171450" indent="-171450">
              <a:buFont typeface="Arial" panose="020B0604020202020204" pitchFamily="34" charset="0"/>
              <a:buChar char="•"/>
            </a:pPr>
            <a:r>
              <a:rPr lang="fr-CH" sz="1200" dirty="0" smtClean="0"/>
              <a:t>Vidéo diffusée sur letemps.ch en </a:t>
            </a:r>
            <a:r>
              <a:rPr lang="fr-CH" sz="1200" dirty="0" err="1" smtClean="0"/>
              <a:t>homepage</a:t>
            </a:r>
            <a:r>
              <a:rPr lang="fr-CH" sz="1200" dirty="0" smtClean="0"/>
              <a:t> (2 jours), en rubrique économie ( 1 semaine), ainsi qu’en rubrique Images / Vidéo (2 semaines, ensuite le contenu est archivé).</a:t>
            </a:r>
          </a:p>
          <a:p>
            <a:pPr marL="171450" indent="-171450">
              <a:buFont typeface="Arial" panose="020B0604020202020204" pitchFamily="34" charset="0"/>
              <a:buChar char="•"/>
            </a:pPr>
            <a:r>
              <a:rPr lang="fr-CH" sz="1200" dirty="0" smtClean="0"/>
              <a:t>Vidéo postée sur les réseaux sociaux avec un ciblage en affinité.</a:t>
            </a:r>
          </a:p>
          <a:p>
            <a:endParaRPr lang="fr-CH" sz="1200" dirty="0"/>
          </a:p>
          <a:p>
            <a:pPr marL="171450" indent="-171450">
              <a:buFont typeface="Arial" panose="020B0604020202020204" pitchFamily="34" charset="0"/>
              <a:buChar char="•"/>
            </a:pPr>
            <a:endParaRPr lang="fr-CH" sz="1200" dirty="0" smtClean="0"/>
          </a:p>
          <a:p>
            <a:endParaRPr lang="fr-CH" sz="1200" dirty="0" smtClean="0"/>
          </a:p>
          <a:p>
            <a:endParaRPr lang="fr-CH" sz="1200" dirty="0" smtClean="0"/>
          </a:p>
          <a:p>
            <a:endParaRPr lang="en-US" sz="12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21" y="908650"/>
            <a:ext cx="6048840" cy="258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048" y="3961428"/>
            <a:ext cx="2832933" cy="2131942"/>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5650" y="3961428"/>
            <a:ext cx="2907194" cy="2131942"/>
          </a:xfrm>
          <a:prstGeom prst="rect">
            <a:avLst/>
          </a:prstGeom>
          <a:ln>
            <a:solidFill>
              <a:schemeClr val="bg1">
                <a:lumMod val="50000"/>
              </a:schemeClr>
            </a:solidFill>
          </a:ln>
        </p:spPr>
      </p:pic>
      <p:sp>
        <p:nvSpPr>
          <p:cNvPr id="13" name="ZoneTexte 12"/>
          <p:cNvSpPr txBox="1"/>
          <p:nvPr/>
        </p:nvSpPr>
        <p:spPr>
          <a:xfrm>
            <a:off x="6528061" y="5888381"/>
            <a:ext cx="2222083" cy="276999"/>
          </a:xfrm>
          <a:prstGeom prst="rect">
            <a:avLst/>
          </a:prstGeom>
          <a:noFill/>
        </p:spPr>
        <p:txBody>
          <a:bodyPr wrap="none" rtlCol="0">
            <a:spAutoFit/>
          </a:bodyPr>
          <a:lstStyle/>
          <a:p>
            <a:r>
              <a:rPr lang="fr-CH" sz="1200" dirty="0" smtClean="0"/>
              <a:t>Postes Facebook et Tweeter</a:t>
            </a:r>
            <a:endParaRPr lang="en-US" sz="1200" dirty="0"/>
          </a:p>
        </p:txBody>
      </p:sp>
      <p:sp>
        <p:nvSpPr>
          <p:cNvPr id="14" name="ZoneTexte 13"/>
          <p:cNvSpPr txBox="1"/>
          <p:nvPr/>
        </p:nvSpPr>
        <p:spPr>
          <a:xfrm>
            <a:off x="407210" y="3561047"/>
            <a:ext cx="1880643" cy="276999"/>
          </a:xfrm>
          <a:prstGeom prst="rect">
            <a:avLst/>
          </a:prstGeom>
          <a:noFill/>
        </p:spPr>
        <p:txBody>
          <a:bodyPr wrap="none" rtlCol="0">
            <a:spAutoFit/>
          </a:bodyPr>
          <a:lstStyle/>
          <a:p>
            <a:r>
              <a:rPr lang="fr-CH" sz="1200" dirty="0" smtClean="0"/>
              <a:t>Diffusion sur letemps.ch</a:t>
            </a:r>
            <a:endParaRPr lang="en-US" sz="1200" dirty="0"/>
          </a:p>
        </p:txBody>
      </p:sp>
    </p:spTree>
    <p:extLst>
      <p:ext uri="{BB962C8B-B14F-4D97-AF65-F5344CB8AC3E}">
        <p14:creationId xmlns:p14="http://schemas.microsoft.com/office/powerpoint/2010/main" val="38387804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1"/>
          </p:nvPr>
        </p:nvSpPr>
        <p:spPr/>
        <p:txBody>
          <a:bodyPr/>
          <a:lstStyle/>
          <a:p>
            <a:fld id="{C43FBBA6-60B1-4207-A1C3-E4FB17CE02A0}" type="slidenum">
              <a:rPr lang="de-CH" smtClean="0"/>
              <a:pPr/>
              <a:t>9</a:t>
            </a:fld>
            <a:endParaRPr lang="de-CH"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189" y="1568531"/>
            <a:ext cx="7908272" cy="4441744"/>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6" name="Titel 1"/>
          <p:cNvSpPr>
            <a:spLocks noGrp="1"/>
          </p:cNvSpPr>
          <p:nvPr>
            <p:ph type="title"/>
          </p:nvPr>
        </p:nvSpPr>
        <p:spPr>
          <a:xfrm>
            <a:off x="352425" y="145256"/>
            <a:ext cx="11389496" cy="740569"/>
          </a:xfrm>
        </p:spPr>
        <p:txBody>
          <a:bodyPr/>
          <a:lstStyle/>
          <a:p>
            <a:r>
              <a:rPr lang="fr-FR" sz="3200" dirty="0" smtClean="0"/>
              <a:t>Exemple « Avec le soutien de » – Formats Native – Vidéo</a:t>
            </a:r>
            <a:br>
              <a:rPr lang="fr-FR" sz="3200" dirty="0" smtClean="0"/>
            </a:br>
            <a:endParaRPr lang="de-CH" sz="3200" dirty="0"/>
          </a:p>
        </p:txBody>
      </p:sp>
      <p:sp>
        <p:nvSpPr>
          <p:cNvPr id="5" name="ZoneTexte 4"/>
          <p:cNvSpPr txBox="1"/>
          <p:nvPr/>
        </p:nvSpPr>
        <p:spPr>
          <a:xfrm>
            <a:off x="411150" y="908650"/>
            <a:ext cx="2156360" cy="307777"/>
          </a:xfrm>
          <a:prstGeom prst="rect">
            <a:avLst/>
          </a:prstGeom>
          <a:noFill/>
        </p:spPr>
        <p:txBody>
          <a:bodyPr wrap="none" rtlCol="0">
            <a:spAutoFit/>
          </a:bodyPr>
          <a:lstStyle/>
          <a:p>
            <a:r>
              <a:rPr lang="fr-CH" sz="1400" b="1" dirty="0" smtClean="0"/>
              <a:t>Performances Facebook</a:t>
            </a:r>
            <a:endParaRPr lang="en-US" sz="1400" b="1" dirty="0"/>
          </a:p>
        </p:txBody>
      </p:sp>
    </p:spTree>
    <p:extLst>
      <p:ext uri="{BB962C8B-B14F-4D97-AF65-F5344CB8AC3E}">
        <p14:creationId xmlns:p14="http://schemas.microsoft.com/office/powerpoint/2010/main" val="40338985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Admeira PPT Master Farben">
      <a:dk1>
        <a:sysClr val="windowText" lastClr="000000"/>
      </a:dk1>
      <a:lt1>
        <a:srgbClr val="FFFFFF"/>
      </a:lt1>
      <a:dk2>
        <a:srgbClr val="9D79B4"/>
      </a:dk2>
      <a:lt2>
        <a:srgbClr val="71CBF4"/>
      </a:lt2>
      <a:accent1>
        <a:srgbClr val="E40048"/>
      </a:accent1>
      <a:accent2>
        <a:srgbClr val="009BA7"/>
      </a:accent2>
      <a:accent3>
        <a:srgbClr val="000000"/>
      </a:accent3>
      <a:accent4>
        <a:srgbClr val="BCBCBC"/>
      </a:accent4>
      <a:accent5>
        <a:srgbClr val="878787"/>
      </a:accent5>
      <a:accent6>
        <a:srgbClr val="584495"/>
      </a:accent6>
      <a:hlink>
        <a:srgbClr val="E40048"/>
      </a:hlink>
      <a:folHlink>
        <a:srgbClr val="009BA7"/>
      </a:folHlink>
    </a:clrScheme>
    <a:fontScheme name="Admeira ATC Overlook">
      <a:majorFont>
        <a:latin typeface="ATC Overlook Bold"/>
        <a:ea typeface=""/>
        <a:cs typeface=""/>
      </a:majorFont>
      <a:minorFont>
        <a:latin typeface="ATC Overlook Extr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dmeira ATC Overlook">
      <a:majorFont>
        <a:latin typeface="ATC Overlook Bold"/>
        <a:ea typeface=""/>
        <a:cs typeface=""/>
      </a:majorFont>
      <a:minorFont>
        <a:latin typeface="ATC Overlook Extr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1600</Words>
  <Application>Microsoft Office PowerPoint</Application>
  <PresentationFormat>Personnalisé</PresentationFormat>
  <Paragraphs>371</Paragraphs>
  <Slides>25</Slides>
  <Notes>23</Notes>
  <HiddenSlides>0</HiddenSlides>
  <MMClips>0</MMClips>
  <ScaleCrop>false</ScaleCrop>
  <HeadingPairs>
    <vt:vector size="4" baseType="variant">
      <vt:variant>
        <vt:lpstr>Thème</vt:lpstr>
      </vt:variant>
      <vt:variant>
        <vt:i4>1</vt:i4>
      </vt:variant>
      <vt:variant>
        <vt:lpstr>Titres des diapositives</vt:lpstr>
      </vt:variant>
      <vt:variant>
        <vt:i4>25</vt:i4>
      </vt:variant>
    </vt:vector>
  </HeadingPairs>
  <TitlesOfParts>
    <vt:vector size="26" baseType="lpstr">
      <vt:lpstr>Office Theme</vt:lpstr>
      <vt:lpstr>Publicité Native  Le Temps</vt:lpstr>
      <vt:lpstr>Propositions de partenariat «Brand content» </vt:lpstr>
      <vt:lpstr>Principes des partenariats avec la marque Le Temps </vt:lpstr>
      <vt:lpstr>1. PRINT – Chronique éditoriale </vt:lpstr>
      <vt:lpstr>Exemple: Brand Content print &amp; digital – «Proposé par»  </vt:lpstr>
      <vt:lpstr>2. DIGITAL – Brand content Vidéo </vt:lpstr>
      <vt:lpstr>2. DIGITAL – Brand content Vidéo </vt:lpstr>
      <vt:lpstr>Exemple « Avec le soutien de » – Formats Native - Vidéo</vt:lpstr>
      <vt:lpstr>Exemple « Avec le soutien de » – Formats Native – Vidéo </vt:lpstr>
      <vt:lpstr>Exemple « Avec le soutien de » – Formats Native - Vidéo</vt:lpstr>
      <vt:lpstr>Exemple co-branding – Poste Facebook </vt:lpstr>
      <vt:lpstr>3. DIGITAL – Blog Business  </vt:lpstr>
      <vt:lpstr>Digital - Formats Native – Blog Business</vt:lpstr>
      <vt:lpstr>4. DIGITAL – Live Chat  </vt:lpstr>
      <vt:lpstr>Digital - Formats Native – Live Chat</vt:lpstr>
      <vt:lpstr>Budget </vt:lpstr>
      <vt:lpstr>Budget brut – Vision globale</vt:lpstr>
      <vt:lpstr>Annexe </vt:lpstr>
      <vt:lpstr>La marque Le Temps </vt:lpstr>
      <vt:lpstr>Letemps.ch – performances média site web</vt:lpstr>
      <vt:lpstr>Evolution UUpD – UUpW –UUpM + Print</vt:lpstr>
      <vt:lpstr>Plateformes Digitales </vt:lpstr>
      <vt:lpstr>Audience - Mobile </vt:lpstr>
      <vt:lpstr>Digitalisation de la Rédaction</vt:lpstr>
      <vt:lpstr>Digitalisation de la Rédaction – Contenus Video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Michael Bäuerle</dc:creator>
  <cp:lastModifiedBy>Gauthey Marie-France (gaa), LA PMS</cp:lastModifiedBy>
  <cp:revision>346</cp:revision>
  <cp:lastPrinted>2016-10-10T12:18:39Z</cp:lastPrinted>
  <dcterms:created xsi:type="dcterms:W3CDTF">2016-02-09T11:35:33Z</dcterms:created>
  <dcterms:modified xsi:type="dcterms:W3CDTF">2016-10-19T07:29:29Z</dcterms:modified>
</cp:coreProperties>
</file>